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6" r:id="rId3"/>
  </p:sldMasterIdLst>
  <p:notesMasterIdLst>
    <p:notesMasterId r:id="rId8"/>
  </p:notesMasterIdLst>
  <p:handoutMasterIdLst>
    <p:handoutMasterId r:id="rId9"/>
  </p:handoutMasterIdLst>
  <p:sldIdLst>
    <p:sldId id="259" r:id="rId4"/>
    <p:sldId id="320" r:id="rId5"/>
    <p:sldId id="321" r:id="rId6"/>
    <p:sldId id="261" r:id="rId7"/>
  </p:sldIdLst>
  <p:sldSz cx="9144000" cy="6858000" type="screen4x3"/>
  <p:notesSz cx="6884988" cy="10018713"/>
  <p:embeddedFontLst>
    <p:embeddedFont>
      <p:font typeface="Ericsson Capital TT" panose="02000503000000020004" pitchFamily="2" charset="0"/>
      <p:regular r:id="rId10"/>
    </p:embeddedFont>
  </p:embeddedFontLst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59"/>
            <p14:sldId id="320"/>
            <p14:sldId id="321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>
          <p15:clr>
            <a:srgbClr val="A4A3A4"/>
          </p15:clr>
        </p15:guide>
        <p15:guide id="2" orient="horz" pos="4110">
          <p15:clr>
            <a:srgbClr val="A4A3A4"/>
          </p15:clr>
        </p15:guide>
        <p15:guide id="3" orient="horz" pos="151">
          <p15:clr>
            <a:srgbClr val="A4A3A4"/>
          </p15:clr>
        </p15:guide>
        <p15:guide id="4" orient="horz" pos="2449">
          <p15:clr>
            <a:srgbClr val="A4A3A4"/>
          </p15:clr>
        </p15:guide>
        <p15:guide id="5" orient="horz" pos="3566">
          <p15:clr>
            <a:srgbClr val="A4A3A4"/>
          </p15:clr>
        </p15:guide>
        <p15:guide id="6" orient="horz" pos="2545">
          <p15:clr>
            <a:srgbClr val="A4A3A4"/>
          </p15:clr>
        </p15:guide>
        <p15:guide id="7" orient="horz" pos="3845">
          <p15:clr>
            <a:srgbClr val="A4A3A4"/>
          </p15:clr>
        </p15:guide>
        <p15:guide id="8" pos="4969">
          <p15:clr>
            <a:srgbClr val="A4A3A4"/>
          </p15:clr>
        </p15:guide>
        <p15:guide id="9" pos="1941">
          <p15:clr>
            <a:srgbClr val="A4A3A4"/>
          </p15:clr>
        </p15:guide>
        <p15:guide id="10" pos="3818">
          <p15:clr>
            <a:srgbClr val="A4A3A4"/>
          </p15:clr>
        </p15:guide>
        <p15:guide id="11" pos="3727">
          <p15:clr>
            <a:srgbClr val="A4A3A4"/>
          </p15:clr>
        </p15:guide>
        <p15:guide id="12" pos="2834">
          <p15:clr>
            <a:srgbClr val="A4A3A4"/>
          </p15:clr>
        </p15:guide>
        <p15:guide id="13" pos="2926">
          <p15:clr>
            <a:srgbClr val="A4A3A4"/>
          </p15:clr>
        </p15:guide>
        <p15:guide id="14" pos="248">
          <p15:clr>
            <a:srgbClr val="A4A3A4"/>
          </p15:clr>
        </p15:guide>
        <p15:guide id="15" pos="2034">
          <p15:clr>
            <a:srgbClr val="A4A3A4"/>
          </p15:clr>
        </p15:guide>
        <p15:guide id="16" pos="2879">
          <p15:clr>
            <a:srgbClr val="A4A3A4"/>
          </p15:clr>
        </p15:guide>
        <p15:guide id="17" pos="2676">
          <p15:clr>
            <a:srgbClr val="A4A3A4"/>
          </p15:clr>
        </p15:guide>
        <p15:guide id="18" pos="3084">
          <p15:clr>
            <a:srgbClr val="A4A3A4"/>
          </p15:clr>
        </p15:guide>
        <p15:guide id="1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Ádám Knapp" initials="ÁK" lastIdx="4" clrIdx="0">
    <p:extLst>
      <p:ext uri="{19B8F6BF-5375-455C-9EA6-DF929625EA0E}">
        <p15:presenceInfo xmlns:p15="http://schemas.microsoft.com/office/powerpoint/2012/main" userId="S::adam.knapp@ericsson.com::e52564a9-3c34-42ba-b536-f5e36d636b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B7D3"/>
    <a:srgbClr val="8BC5FF"/>
    <a:srgbClr val="99CCFF"/>
    <a:srgbClr val="6A8FBF"/>
    <a:srgbClr val="00A9D4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F47691-A260-4744-8CF4-00718E26A253}" v="43" dt="2024-11-14T09:53:32.069"/>
    <p1510:client id="{11775E9A-D6F1-44FC-B0A4-6EF75ADC87E0}" v="1" dt="2024-11-14T12:17:14.9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162" y="62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4969"/>
        <p:guide pos="1941"/>
        <p:guide pos="3818"/>
        <p:guide pos="3727"/>
        <p:guide pos="2834"/>
        <p:guide pos="2926"/>
        <p:guide pos="248"/>
        <p:guide pos="2034"/>
        <p:guide pos="2879"/>
        <p:guide pos="2676"/>
        <p:guide pos="3084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55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Ádám Knapp" userId="e52564a9-3c34-42ba-b536-f5e36d636bd2" providerId="ADAL" clId="{11775E9A-D6F1-44FC-B0A4-6EF75ADC87E0}"/>
    <pc:docChg chg="undo custSel modSld modMainMaster">
      <pc:chgData name="Ádám Knapp" userId="e52564a9-3c34-42ba-b536-f5e36d636bd2" providerId="ADAL" clId="{11775E9A-D6F1-44FC-B0A4-6EF75ADC87E0}" dt="2024-11-14T12:17:19.779" v="4" actId="1076"/>
      <pc:docMkLst>
        <pc:docMk/>
      </pc:docMkLst>
      <pc:sldChg chg="modSp mod">
        <pc:chgData name="Ádám Knapp" userId="e52564a9-3c34-42ba-b536-f5e36d636bd2" providerId="ADAL" clId="{11775E9A-D6F1-44FC-B0A4-6EF75ADC87E0}" dt="2024-11-14T12:17:19.779" v="4" actId="1076"/>
        <pc:sldMkLst>
          <pc:docMk/>
          <pc:sldMk cId="3955449113" sldId="321"/>
        </pc:sldMkLst>
        <pc:picChg chg="mod">
          <ac:chgData name="Ádám Knapp" userId="e52564a9-3c34-42ba-b536-f5e36d636bd2" providerId="ADAL" clId="{11775E9A-D6F1-44FC-B0A4-6EF75ADC87E0}" dt="2024-11-14T12:17:19.779" v="4" actId="1076"/>
          <ac:picMkLst>
            <pc:docMk/>
            <pc:sldMk cId="3955449113" sldId="321"/>
            <ac:picMk id="7" creationId="{C0E04FDE-AFDF-39E7-E136-51F84A9C7447}"/>
          </ac:picMkLst>
        </pc:picChg>
      </pc:sldChg>
      <pc:sldMasterChg chg="modSp mod">
        <pc:chgData name="Ádám Knapp" userId="e52564a9-3c34-42ba-b536-f5e36d636bd2" providerId="ADAL" clId="{11775E9A-D6F1-44FC-B0A4-6EF75ADC87E0}" dt="2024-11-14T12:17:14.996" v="2"/>
        <pc:sldMasterMkLst>
          <pc:docMk/>
          <pc:sldMasterMk cId="0" sldId="2147483676"/>
        </pc:sldMasterMkLst>
        <pc:spChg chg="mod">
          <ac:chgData name="Ádám Knapp" userId="e52564a9-3c34-42ba-b536-f5e36d636bd2" providerId="ADAL" clId="{11775E9A-D6F1-44FC-B0A4-6EF75ADC87E0}" dt="2024-11-14T12:17:14.996" v="2"/>
          <ac:spMkLst>
            <pc:docMk/>
            <pc:sldMasterMk cId="0" sldId="2147483676"/>
            <ac:spMk id="21523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0E56C807-8FD2-4601-B086-26EB417098A0}" type="datetime1">
              <a:rPr lang="en-US" sz="1200" smtClean="0"/>
              <a:t>11/14/2024</a:t>
            </a:fld>
            <a:endParaRPr lang="en-US" sz="120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© Ericsson AB 2016 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21BA3-8D9F-426E-9C1A-142F50A3C14A}" type="datetime1">
              <a:rPr lang="en-US" smtClean="0"/>
              <a:t>11/14/2024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© Ericsson AB 2016 </a:t>
            </a:r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ECE9D2C-D9AF-4FF2-A23B-5FE495540D18}" type="datetime1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Ericsson AB 2016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EA8-E2A1-4817-B6C7-6BEEBAB99C1F}" type="slidenum">
              <a:rPr lang="en-US" smtClean="0"/>
              <a:t>1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EDE0871-4751-445A-AA05-F4705EA317DE}" type="datetime1">
              <a:rPr lang="en-US" smtClean="0"/>
              <a:t>11/14/2024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D67DAF-42F0-4ED8-90CA-D7C6109161B3}" type="slidenum">
              <a:rPr lang="en-US" smtClean="0"/>
              <a:t>4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Ericsson AB 2016 </a:t>
            </a:r>
          </a:p>
        </p:txBody>
      </p:sp>
    </p:spTree>
    <p:extLst>
      <p:ext uri="{BB962C8B-B14F-4D97-AF65-F5344CB8AC3E}">
        <p14:creationId xmlns:p14="http://schemas.microsoft.com/office/powerpoint/2010/main" val="12164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1514475" y="2828876"/>
            <a:ext cx="14763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>
              <a:solidFill>
                <a:schemeClr val="bg1"/>
              </a:solidFill>
            </a:endParaRPr>
          </a:p>
        </p:txBody>
      </p:sp>
      <p:pic>
        <p:nvPicPr>
          <p:cNvPr id="6" name="Logo2011" descr="ERI_UF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2000" y="432000"/>
            <a:ext cx="1027112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3699" y="5137200"/>
            <a:ext cx="8355014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+mn-lt"/>
              </a:defRPr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93700" y="1808709"/>
            <a:ext cx="8351839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Ericsson Capital T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795463"/>
            <a:ext cx="8355012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645025" y="4010025"/>
            <a:ext cx="410368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4105275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835183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645025" y="1795463"/>
            <a:ext cx="410368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4102100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4013200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5025" y="1795463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4648200" y="1795463"/>
            <a:ext cx="4100513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396875" y="4013200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795463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4022725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396875" y="4022725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8200" y="1804988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804988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1795464"/>
            <a:ext cx="4100513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061075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228975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7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800225"/>
            <a:ext cx="3854450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3854449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5025" y="239713"/>
            <a:ext cx="3243263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3545840"/>
            <a:ext cx="4105275" cy="2978785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3438" y="1797524"/>
            <a:ext cx="4105275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1886857" y="438151"/>
            <a:ext cx="1764294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r>
              <a:rPr lang="en-US" sz="500" noProof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>
                <a:solidFill>
                  <a:srgbClr val="9FB7D3"/>
                </a:solidFill>
                <a:latin typeface="+mn-lt"/>
              </a:rPr>
            </a:br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16001" y="360000"/>
            <a:ext cx="444500" cy="588962"/>
          </a:xfrm>
          <a:prstGeom prst="rect">
            <a:avLst/>
          </a:prstGeom>
          <a:noFill/>
        </p:spPr>
      </p:pic>
      <p:sp>
        <p:nvSpPr>
          <p:cNvPr id="21523" name="txtfooterCopy" descr="&#10;{&#10;&quot;SkabelonDesign&quot;: {&#10; &quot;textualValue&quot;: &quot;&lt;Doc.Prop.Prepared&gt;&lt;Doc.Prop.Prepared/&gt;&lt;/Doc.Prop.Prepared&gt;&lt;Doc.Prop.ApprovedBy&gt;&lt;s&gt;&lt;![CDATA[  |  ]]&gt;&lt;/s&gt;&lt;Doc.Prop.ApprovedBy/&gt;&lt;/Doc.Prop.ApprovedBy&gt;&lt;Doc.Prop.DocNo&gt;&lt;s&gt;&lt;![CDATA[  |  ]]&gt;&lt;/s&gt;&lt;Doc.Prop.DocNo/&gt;&lt;/Doc.Prop.DocNo&gt;&lt;Doc.Prop.Revision&gt;&lt;s&gt;&lt;![CDATA[  |  ]]&gt;&lt;/s&gt;&lt;Doc.Prop.Revision/&gt;&lt;/Doc.Prop.Revision&gt;&lt;Doc.Prop.Date&gt;&lt;s&gt;&lt;![CDATA[  |  ]]&gt;&lt;/s&gt;&lt;Doc.Prop.Date/&gt;&lt;/Doc.Prop.Date&gt;&lt;Doc.Prop.Title&gt;&lt;s&gt;&lt;![CDATA[  |  ]]&gt;&lt;/s&gt;&lt;Doc.Prop.Title/&gt;&lt;/Doc.Prop.Title&gt;&lt;Doc.Prop.SecurityClass&gt;&lt;s&gt;&lt;![CDATA[  |  ]]&gt;&lt;/s&gt;&lt;Doc.Prop.SecurityClass/&gt;&lt;/Doc.Prop.SecurityClass&gt;&lt;Doc.Prop.ExtConf&gt;&lt;s&gt;&lt;![CDATA[  |  ]]&gt;&lt;/s&gt;&lt;Doc.Prop.ExtConf/&gt;&lt;/Doc.Prop.ExtConf&gt;&lt;Doc.Prop.Pages&gt;&lt;s&gt;&lt;![CDATA[  |  Page &lt;#&gt;]]&gt;&lt;/s&gt;&lt;/Doc.Prop.Pages&gt;&quot;,&#10; &quot;bindingCollection&quot;: {&#10;  &quot;Doc.Prop.Prepared&quot;: {&quot;SkabelonDesign&quot;:{&quot;type&quot;:&quot;Text&quot;,&quot;binding&quot;:&quot;Doc.Prop.Prepared&quot;}},&#10;  &quot;Doc.Prop.ApprovedBy&quot;: {&quot;SkabelonDesign&quot;:{&quot;type&quot;:&quot;Text&quot;,&quot;binding&quot;:&quot;Doc.Prop.ApprovedBy&quot;}},&#10;  &quot;Doc.Prop.DocNo&quot;: {&quot;SkabelonDesign&quot;:{&quot;type&quot;:&quot;Text&quot;,&quot;binding&quot;:&quot;Doc.Prop.DocNo&quot;}},&#10;  &quot;Doc.Prop.Revision&quot;: {&quot;SkabelonDesign&quot;:{&quot;type&quot;:&quot;Text&quot;,&quot;binding&quot;:&quot;Doc.Prop.Revision&quot;}},&#10;  &quot;Doc.Prop.Date&quot;: {&quot;SkabelonDesign&quot;:{&quot;type&quot;:&quot;Text&quot;,&quot;binding&quot;:&quot;Doc.Prop.Date&quot;}},&#10;  &quot;Doc.Prop.Title&quot;: {&quot;SkabelonDesign&quot;:{&quot;type&quot;:&quot;Text&quot;,&quot;binding&quot;:&quot;Doc.Prop.Title&quot;}},&#10;  &quot;Doc.Prop.SecurityClass&quot;: {&quot;SkabelonDesign&quot;:{&quot;type&quot;:&quot;Text&quot;,&quot;binding&quot;:&quot;Doc.Prop.SecurityClass&quot;}},&#10;  &quot;Doc.Prop.ExtConf&quot;: {&quot;SkabelonDesign&quot;:{&quot;type&quot;:&quot;Text&quot;,&quot;binding&quot;:&quot;Doc.Prop.ExtConf&quot;}},&#10;  &quot;Doc.Prop.Pages&quot;: {&quot;SkabelonDesign&quot;:{&quot;type&quot;:&quot;Text&quot;,&quot;binding&quot;:&quot;Doc.Prop.Pages&quot;}}&#10; }&#10;}&#10;}&#10;"/>
          <p:cNvSpPr txBox="1">
            <a:spLocks noChangeArrowheads="1"/>
          </p:cNvSpPr>
          <p:nvPr/>
        </p:nvSpPr>
        <p:spPr bwMode="auto">
          <a:xfrm>
            <a:off x="395288" y="6524625"/>
            <a:ext cx="7399338" cy="215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/>
          <a:p>
            <a:pPr algn="l"/>
            <a:r>
              <a:rPr lang="en-US" sz="800" b="0" i="0" u="none">
                <a:solidFill>
                  <a:srgbClr val="87888A"/>
                </a:solidFill>
              </a:rPr>
              <a:t>elnrnag  |  PA1  |  2024-04-25  |  Titan ChangeLog  |  Open  |  Public  |  Page </a:t>
            </a:r>
            <a:fld id="{4177C727-65B0-4BCF-8292-8911C77BBF93}" type="slidenum">
              <a:rPr lang="en-US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>
              <a:solidFill>
                <a:srgbClr val="87888A"/>
              </a:solidFill>
            </a:endParaRPr>
          </a:p>
        </p:txBody>
      </p:sp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800000"/>
            <a:ext cx="8351839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93701" y="239713"/>
            <a:ext cx="7494588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Add Header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p:hf sldNum="0" hdr="0" ftr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s://gitlab.eclipse.org/eclipse/titan/titan.core/-/issues/734" TargetMode="External"/><Relationship Id="rId18" Type="http://schemas.openxmlformats.org/officeDocument/2006/relationships/hyperlink" Target="https://gitlab.eclipse.org/eclipse/titan/titan.core/-/issues/739" TargetMode="External"/><Relationship Id="rId26" Type="http://schemas.openxmlformats.org/officeDocument/2006/relationships/hyperlink" Target="https://gitlab.eclipse.org/eclipse/titan/titan.vs-code-extension/-/issues/16" TargetMode="External"/><Relationship Id="rId21" Type="http://schemas.openxmlformats.org/officeDocument/2006/relationships/hyperlink" Target="https://gitlab.eclipse.org/eclipse/titan/titan.core/-/issues/742" TargetMode="External"/><Relationship Id="rId34" Type="http://schemas.openxmlformats.org/officeDocument/2006/relationships/hyperlink" Target="https://gitlab.eclipse.org/eclipse/titan/titan.language-server/-/issues/56" TargetMode="External"/><Relationship Id="rId7" Type="http://schemas.openxmlformats.org/officeDocument/2006/relationships/hyperlink" Target="https://gitlab.eclipse.org/eclipse/titan/titan.core/-/issues/621" TargetMode="External"/><Relationship Id="rId12" Type="http://schemas.openxmlformats.org/officeDocument/2006/relationships/hyperlink" Target="https://gitlab.eclipse.org/eclipse/titan/titan.core/-/issues/732" TargetMode="External"/><Relationship Id="rId17" Type="http://schemas.openxmlformats.org/officeDocument/2006/relationships/hyperlink" Target="https://gitlab.eclipse.org/eclipse/titan/titan.core/-/issues/738" TargetMode="External"/><Relationship Id="rId25" Type="http://schemas.openxmlformats.org/officeDocument/2006/relationships/hyperlink" Target="https://gitlab.eclipse.org/eclipse/titan/titan.language-server/-/issues/10" TargetMode="External"/><Relationship Id="rId33" Type="http://schemas.openxmlformats.org/officeDocument/2006/relationships/hyperlink" Target="https://gitlab.eclipse.org/eclipse/titan/titan.language-server/-/issues/49" TargetMode="External"/><Relationship Id="rId38" Type="http://schemas.openxmlformats.org/officeDocument/2006/relationships/hyperlink" Target="https://gitlab.eclipse.org/eclipse/titan/titan.language-server/-/issues/62" TargetMode="External"/><Relationship Id="rId2" Type="http://schemas.openxmlformats.org/officeDocument/2006/relationships/hyperlink" Target="https://www.eclipse.org/forums/index.php/f/297/" TargetMode="External"/><Relationship Id="rId16" Type="http://schemas.openxmlformats.org/officeDocument/2006/relationships/hyperlink" Target="https://gitlab.eclipse.org/eclipse/titan/titan.core/-/issues/737" TargetMode="External"/><Relationship Id="rId20" Type="http://schemas.openxmlformats.org/officeDocument/2006/relationships/hyperlink" Target="https://gitlab.eclipse.org/eclipse/titan/titan.core/-/issues/741" TargetMode="External"/><Relationship Id="rId29" Type="http://schemas.openxmlformats.org/officeDocument/2006/relationships/hyperlink" Target="https://gitlab.eclipse.org/eclipse/titan/titan.language-server/-/issues/3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lab.eclipse.org/eclipse/titan/titan.core/-/issues/620" TargetMode="External"/><Relationship Id="rId11" Type="http://schemas.openxmlformats.org/officeDocument/2006/relationships/hyperlink" Target="https://gitlab.eclipse.org/eclipse/titan/titan.core/-/issues/656" TargetMode="External"/><Relationship Id="rId24" Type="http://schemas.openxmlformats.org/officeDocument/2006/relationships/hyperlink" Target="https://gitlab.eclipse.org/eclipse/titan/titan.language-server/-/issues/8" TargetMode="External"/><Relationship Id="rId32" Type="http://schemas.openxmlformats.org/officeDocument/2006/relationships/hyperlink" Target="https://gitlab.eclipse.org/eclipse/titan/titan.language-server/-/issues/48" TargetMode="External"/><Relationship Id="rId37" Type="http://schemas.openxmlformats.org/officeDocument/2006/relationships/hyperlink" Target="https://gitlab.eclipse.org/eclipse/titan/titan.language-server/-/issues/61" TargetMode="External"/><Relationship Id="rId5" Type="http://schemas.openxmlformats.org/officeDocument/2006/relationships/hyperlink" Target="https://gitlab.eclipse.org/eclipse/titan/titan.core/-/issues/617" TargetMode="External"/><Relationship Id="rId15" Type="http://schemas.openxmlformats.org/officeDocument/2006/relationships/hyperlink" Target="https://gitlab.eclipse.org/eclipse/titan/titan.core/-/issues/736" TargetMode="External"/><Relationship Id="rId23" Type="http://schemas.openxmlformats.org/officeDocument/2006/relationships/hyperlink" Target="https://gitlab.eclipse.org/eclipse/titan/titan.core/-/issues/745" TargetMode="External"/><Relationship Id="rId28" Type="http://schemas.openxmlformats.org/officeDocument/2006/relationships/hyperlink" Target="https://gitlab.eclipse.org/eclipse/titan/titan.language-server/-/issues/18" TargetMode="External"/><Relationship Id="rId36" Type="http://schemas.openxmlformats.org/officeDocument/2006/relationships/hyperlink" Target="https://gitlab.eclipse.org/eclipse/titan/titan.language-server/-/issues/59" TargetMode="External"/><Relationship Id="rId10" Type="http://schemas.openxmlformats.org/officeDocument/2006/relationships/hyperlink" Target="https://gitlab.eclipse.org/eclipse/titan/titan.core/-/issues/655" TargetMode="External"/><Relationship Id="rId19" Type="http://schemas.openxmlformats.org/officeDocument/2006/relationships/hyperlink" Target="https://gitlab.eclipse.org/eclipse/titan/titan.core/-/issues/740" TargetMode="External"/><Relationship Id="rId31" Type="http://schemas.openxmlformats.org/officeDocument/2006/relationships/hyperlink" Target="https://gitlab.eclipse.org/eclipse/titan/titan.language-server/-/issues/44" TargetMode="External"/><Relationship Id="rId4" Type="http://schemas.openxmlformats.org/officeDocument/2006/relationships/hyperlink" Target="https://gitlab.eclipse.org/eclipse/titan/titan.core/-/issues/614" TargetMode="External"/><Relationship Id="rId9" Type="http://schemas.openxmlformats.org/officeDocument/2006/relationships/hyperlink" Target="https://gitlab.eclipse.org/eclipse/titan/titan.core/-/issues/640" TargetMode="External"/><Relationship Id="rId14" Type="http://schemas.openxmlformats.org/officeDocument/2006/relationships/hyperlink" Target="https://gitlab.eclipse.org/eclipse/titan/titan.core/-/issues/735" TargetMode="External"/><Relationship Id="rId22" Type="http://schemas.openxmlformats.org/officeDocument/2006/relationships/hyperlink" Target="https://gitlab.eclipse.org/eclipse/titan/titan.core/-/issues/744" TargetMode="External"/><Relationship Id="rId27" Type="http://schemas.openxmlformats.org/officeDocument/2006/relationships/hyperlink" Target="https://gitlab.eclipse.org/eclipse/titan/titan.language-server/-/issues/17" TargetMode="External"/><Relationship Id="rId30" Type="http://schemas.openxmlformats.org/officeDocument/2006/relationships/hyperlink" Target="https://gitlab.eclipse.org/eclipse/titan/titan.language-server/-/issues/36" TargetMode="External"/><Relationship Id="rId35" Type="http://schemas.openxmlformats.org/officeDocument/2006/relationships/hyperlink" Target="https://gitlab.eclipse.org/eclipse/titan/titan.language-server/-/issues/58" TargetMode="External"/><Relationship Id="rId8" Type="http://schemas.openxmlformats.org/officeDocument/2006/relationships/hyperlink" Target="https://gitlab.eclipse.org/eclipse/titan/titan.core/-/issues/633" TargetMode="External"/><Relationship Id="rId3" Type="http://schemas.openxmlformats.org/officeDocument/2006/relationships/hyperlink" Target="https://gitlab.eclipse.org/eclipse/titan/titan.core/-/issues/58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lab.eclipse.org/eclipse/titan/titan-forum" TargetMode="External"/><Relationship Id="rId2" Type="http://schemas.openxmlformats.org/officeDocument/2006/relationships/hyperlink" Target="https://www.eclipse.org/forums/index.php/f/297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06012" y="1808709"/>
            <a:ext cx="8351839" cy="2839491"/>
          </a:xfrm>
        </p:spPr>
        <p:txBody>
          <a:bodyPr>
            <a:normAutofit/>
          </a:bodyPr>
          <a:lstStyle/>
          <a:p>
            <a:pPr algn="ctr"/>
            <a:r>
              <a:rPr lang="en-US" sz="6000">
                <a:solidFill>
                  <a:schemeClr val="tx2"/>
                </a:solidFill>
              </a:rPr>
              <a:t>TITAN </a:t>
            </a:r>
            <a:r>
              <a:rPr lang="hu-HU" sz="6000">
                <a:solidFill>
                  <a:schemeClr val="tx2"/>
                </a:solidFill>
              </a:rPr>
              <a:t>1</a:t>
            </a:r>
            <a:r>
              <a:rPr lang="en-US" sz="6000">
                <a:solidFill>
                  <a:schemeClr val="tx2"/>
                </a:solidFill>
              </a:rPr>
              <a:t>1.0.0</a:t>
            </a:r>
            <a:br>
              <a:rPr lang="en-US" sz="6000">
                <a:solidFill>
                  <a:schemeClr val="tx2"/>
                </a:solidFill>
              </a:rPr>
            </a:br>
            <a:r>
              <a:rPr lang="en-US" sz="6000">
                <a:solidFill>
                  <a:schemeClr val="tx2"/>
                </a:solidFill>
              </a:rPr>
              <a:t>Change log</a:t>
            </a:r>
            <a:br>
              <a:rPr lang="en-US" sz="6000">
                <a:solidFill>
                  <a:schemeClr val="tx2"/>
                </a:solidFill>
              </a:rPr>
            </a:br>
            <a:r>
              <a:rPr lang="en-US" sz="6000">
                <a:solidFill>
                  <a:schemeClr val="tx2"/>
                </a:solidFill>
              </a:rPr>
              <a:t>(Relative to</a:t>
            </a:r>
            <a:br>
              <a:rPr lang="en-US" sz="6000">
                <a:solidFill>
                  <a:schemeClr val="tx2"/>
                </a:solidFill>
              </a:rPr>
            </a:br>
            <a:r>
              <a:rPr lang="en-US" sz="6000">
                <a:solidFill>
                  <a:schemeClr val="tx2"/>
                </a:solidFill>
              </a:rPr>
              <a:t>10.1.2)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2024</a:t>
            </a:r>
            <a:r>
              <a:rPr lang="hu-HU"/>
              <a:t>-</a:t>
            </a:r>
            <a:r>
              <a:rPr lang="en-US"/>
              <a:t>11</a:t>
            </a:r>
            <a:r>
              <a:rPr lang="hu-HU"/>
              <a:t>-</a:t>
            </a:r>
            <a:r>
              <a:rPr lang="en-US"/>
              <a:t>14</a:t>
            </a:r>
            <a:endParaRPr lang="en-US"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D93B7D-4DAD-4319-8B5C-3DF8FAE0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chemeClr val="tx2"/>
                </a:solidFill>
              </a:rPr>
              <a:t>Highlights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53E40-BEEA-A399-CD56-CAE0950A0435}"/>
              </a:ext>
            </a:extLst>
          </p:cNvPr>
          <p:cNvSpPr txBox="1"/>
          <p:nvPr/>
        </p:nvSpPr>
        <p:spPr>
          <a:xfrm>
            <a:off x="393701" y="1151453"/>
            <a:ext cx="7952014" cy="42165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2"/>
                </a:solidFill>
                <a:latin typeface="Arial"/>
                <a:cs typeface="Arial"/>
              </a:rPr>
              <a:t>Major release on top of Titan 10.1.2</a:t>
            </a: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>
                <a:solidFill>
                  <a:srgbClr val="FF0000"/>
                </a:solidFill>
                <a:latin typeface="Arial"/>
                <a:cs typeface="Arial"/>
              </a:rPr>
              <a:t>IMPORTANT:</a:t>
            </a:r>
            <a:r>
              <a:rPr lang="en-GB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GB">
                <a:solidFill>
                  <a:schemeClr val="tx2"/>
                </a:solidFill>
                <a:latin typeface="Arial"/>
                <a:cs typeface="Arial"/>
                <a:hlinkClick r:id="rId2"/>
              </a:rPr>
              <a:t>Titan forums on Eclipse website</a:t>
            </a:r>
            <a:r>
              <a:rPr lang="en-GB">
                <a:solidFill>
                  <a:schemeClr val="tx2"/>
                </a:solidFill>
                <a:latin typeface="Arial"/>
                <a:cs typeface="Arial"/>
              </a:rPr>
              <a:t> will be closed down,</a:t>
            </a:r>
            <a:r>
              <a:rPr lang="hu-HU">
                <a:solidFill>
                  <a:schemeClr val="tx2"/>
                </a:solidFill>
                <a:latin typeface="Arial"/>
                <a:cs typeface="Arial"/>
              </a:rPr>
              <a:t> please see next slide</a:t>
            </a:r>
            <a:r>
              <a:rPr lang="en-GB">
                <a:solidFill>
                  <a:schemeClr val="tx2"/>
                </a:solidFill>
                <a:latin typeface="Arial"/>
                <a:cs typeface="Arial"/>
              </a:rPr>
              <a:t> </a:t>
            </a:r>
            <a:endParaRPr lang="hu-HU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2"/>
                </a:solidFill>
                <a:latin typeface="Arial"/>
                <a:cs typeface="Arial"/>
              </a:rPr>
              <a:t>C++ compiler</a:t>
            </a: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Bugfixes (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  <a:hlinkClick r:id="rId3"/>
              </a:rPr>
              <a:t>587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  <a:hlinkClick r:id="rId4"/>
              </a:rPr>
              <a:t>614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  <a:hlinkClick r:id="rId5"/>
              </a:rPr>
              <a:t>617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  <a:hlinkClick r:id="rId6"/>
              </a:rPr>
              <a:t>620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  <a:hlinkClick r:id="rId7"/>
              </a:rPr>
              <a:t>621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  <a:hlinkClick r:id="rId8"/>
              </a:rPr>
              <a:t>633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  <a:hlinkClick r:id="rId9"/>
              </a:rPr>
              <a:t>640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  <a:hlinkClick r:id="rId10"/>
              </a:rPr>
              <a:t>655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  <a:hlinkClick r:id="rId11"/>
              </a:rPr>
              <a:t>656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,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12"/>
              </a:rPr>
              <a:t>732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13"/>
              </a:rPr>
              <a:t>734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14"/>
              </a:rPr>
              <a:t>735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15"/>
              </a:rPr>
              <a:t>736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16"/>
              </a:rPr>
              <a:t>737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17"/>
              </a:rPr>
              <a:t>738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18"/>
              </a:rPr>
              <a:t>739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19"/>
              </a:rPr>
              <a:t>740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20"/>
              </a:rPr>
              <a:t>741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21"/>
              </a:rPr>
              <a:t>742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22"/>
              </a:rPr>
              <a:t>744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23"/>
              </a:rPr>
              <a:t>745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)</a:t>
            </a: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2"/>
                </a:solidFill>
                <a:latin typeface="Arial"/>
                <a:cs typeface="Arial"/>
              </a:rPr>
              <a:t>Language Server &amp; NextGen Plug-Ins (VS Code, Theia, LS Eclipse)</a:t>
            </a: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Bugfixes (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24"/>
              </a:rPr>
              <a:t>8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25"/>
              </a:rPr>
              <a:t>10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26"/>
              </a:rPr>
              <a:t>16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27"/>
              </a:rPr>
              <a:t>17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28"/>
              </a:rPr>
              <a:t>18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29"/>
              </a:rPr>
              <a:t>34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30"/>
              </a:rPr>
              <a:t>36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31"/>
              </a:rPr>
              <a:t>44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32"/>
              </a:rPr>
              <a:t>48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33"/>
              </a:rPr>
              <a:t>49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34"/>
              </a:rPr>
              <a:t>56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35"/>
              </a:rPr>
              <a:t>58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  <a:hlinkClick r:id="rId36"/>
              </a:rPr>
              <a:t>59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37"/>
              </a:rPr>
              <a:t>61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hu-HU" sz="1600">
                <a:solidFill>
                  <a:schemeClr val="tx2"/>
                </a:solidFill>
                <a:latin typeface="Arial"/>
                <a:cs typeface="Arial"/>
                <a:hlinkClick r:id="rId38"/>
              </a:rPr>
              <a:t>62</a:t>
            </a:r>
            <a:r>
              <a:rPr lang="en-GB" sz="1600">
                <a:solidFill>
                  <a:schemeClr val="tx2"/>
                </a:solidFill>
                <a:latin typeface="Arial"/>
                <a:cs typeface="Arial"/>
              </a:rPr>
              <a:t>)</a:t>
            </a:r>
            <a:endParaRPr lang="en-US" i="0">
              <a:solidFill>
                <a:schemeClr val="tx2"/>
              </a:solidFill>
              <a:effectLst/>
              <a:latin typeface="+mn-lt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 sz="160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2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E7E96B-A971-85C0-6D9E-F1C888208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  <a:latin typeface="Arial"/>
                <a:cs typeface="Arial"/>
              </a:rPr>
              <a:t>A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s of December 31. 2024</a:t>
            </a:r>
            <a:r>
              <a:rPr lang="hu-HU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  <a:hlinkClick r:id="rId2"/>
              </a:rPr>
              <a:t>Titan forums on Eclipse website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 will be put to read-only mode. </a:t>
            </a:r>
            <a:endParaRPr lang="hu-HU" dirty="0">
              <a:solidFill>
                <a:schemeClr val="tx2"/>
              </a:solidFill>
              <a:latin typeface="Arial"/>
              <a:cs typeface="Arial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endParaRPr lang="hu-HU" dirty="0">
              <a:solidFill>
                <a:schemeClr val="tx2"/>
              </a:solidFill>
              <a:latin typeface="Arial"/>
              <a:cs typeface="Arial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The new “forum” will be hosted on Gitlab as a 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  <a:hlinkClick r:id="rId3"/>
              </a:rPr>
              <a:t>Titan Forum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 project, where issues will serve as forum topics.</a:t>
            </a:r>
            <a:endParaRPr lang="hu-HU" dirty="0">
              <a:solidFill>
                <a:schemeClr val="tx2"/>
              </a:solidFill>
              <a:latin typeface="Arial"/>
              <a:cs typeface="Arial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endParaRPr lang="hu-HU" dirty="0">
              <a:solidFill>
                <a:schemeClr val="tx2"/>
              </a:solidFill>
              <a:latin typeface="Arial"/>
              <a:cs typeface="Arial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u-HU">
                <a:solidFill>
                  <a:schemeClr val="tx2"/>
                </a:solidFill>
                <a:latin typeface="Arial"/>
                <a:cs typeface="Arial"/>
              </a:rPr>
              <a:t>To receive notification about all forum activity make sure to set Notification settings (    icon on top right) to „Watch”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>
              <a:solidFill>
                <a:schemeClr val="tx2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A476CF-E372-949C-85C1-845D259C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Titan forum</a:t>
            </a:r>
            <a:endParaRPr lang="en-US"/>
          </a:p>
        </p:txBody>
      </p:sp>
      <p:pic>
        <p:nvPicPr>
          <p:cNvPr id="7" name="Graphic 6" descr="Ringer with solid fill">
            <a:extLst>
              <a:ext uri="{FF2B5EF4-FFF2-40B4-BE49-F238E27FC236}">
                <a16:creationId xmlns:a16="http://schemas.microsoft.com/office/drawing/2014/main" id="{C0E04FDE-AFDF-39E7-E136-51F84A9C74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61078" y="4690533"/>
            <a:ext cx="300567" cy="30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44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ChapterSlide_Normal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7780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itlePage"/>
</p:tagLst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TemplateConfiguration><![CDATA[{"elementsMetadata":[],"transformationConfigurations":[{"propertyName":"Prepared","propertyValue":"{{Form.Prepared}}","disableUpdates":false,"type":"customDocumentProperty"},{"propertyName":"ApprovedBy","propertyValue":"{{Form.ApprovedBy}}","disableUpdates":false,"type":"customDocumentProperty"},{"propertyName":"DocNo","propertyValue":"{{Form.DocumentNumber}}","disableUpdates":false,"type":"customDocumentProperty"},{"propertyName":"Revision","propertyValue":"{{Form.Revision}}","disableUpdates":false,"type":"customDocumentProperty"},{"propertyName":"Date","propertyValue":"{{Form.Date}}","disableUpdates":false,"type":"customDocumentProperty"},{"propertyName":"Title","propertyValue":"{{Form.DocumentTitle}}","disableUpdates":false,"type":"customDocumentProperty"},{"propertyName":"SecurityClass","propertyValue":"{{Form.ConfidentialityClass.Confidentiality}}","disableUpdates":false,"type":"customDocumentProperty"},{"propertyName":"ExtConf","propertyValue":"{{Form.ExternalConfidentialityLabel.ExternalConfidentiality}}","disableUpdates":false,"type":"customDocumentProperty"},{"propertyName":"description","propertyValue":"{{Form.DocumentNumber}}\nRev {{Form.Revision}}","disableUpdates":false,"type":"documentProperty"}],"templateName":"Ericsson","templateDescription":"","enableDocumentContentUpdater":true,"version":"1.8"}]]></TemplafyTemplateConfiguration>
</file>

<file path=customXml/item2.xml><?xml version="1.0" encoding="utf-8"?>
<TemplafyFormConfiguration><![CDATA[{"formFields":[{"required":false,"placeholder":"","lines":0,"defaultValue":"{{UserProfile.Prepared}}","helpTexts":{"prefix":"","postfix":""},"spacing":{},"type":"textBox","name":"Prepared","label":"Prepared By (Subject Responsible)","fullyQualifiedName":"Prepared"},{"required":false,"placeholder":"","lines":0,"helpTexts":{"prefix":"","postfix":""},"spacing":{},"type":"textBox","name":"ApprovedBy","label":"Approved By (Document Responsible)","fullyQualifiedName":"ApprovedBy"},{"required":false,"placeholder":"","lines":0,"helpTexts":{"prefix":"","postfix":""},"spacing":{},"type":"textBox","name":"DocumentNumber","label":"Document Number","fullyQualifiedName":"DocumentNumber"},{"column":"revision","required":false,"placeholder":"","autoSelectFirstOption":false,"helpTexts":{"prefix":"","postfix":""},"spacing":{},"dataSource":"Revision","type":"comboBox","name":"Revision","label":"Revision","fullyQualifiedName":"Revision"},{"required":false,"helpTexts":{"prefix":"","postfix":""},"spacing":{},"type":"datePicker","name":"Date","label":"Date","fullyQualifiedName":"Date"},{"required":false,"placeholder":"","lines":0,"helpTexts":{"prefix":"","postfix":""},"spacing":{},"type":"textBox","name":"DocumentTitle","label":"Document Title","fullyQualifiedName":"DocumentTitle"},{"dataSource":"Confidentiality","displayColumn":"confidentiality","defaultValue":"4","hideIfNoUserInteractionRequired":false,"distinct":true,"required":false,"autoSelectFirstOption":false,"helpTexts":{"prefix":"","postfix":""},"spacing":{},"type":"dropDown","name":"ConfidentialityClass","label":"Confidentiality Class","fullyQualifiedName":"ConfidentialityClass"},{"dataSource":"External Confidentiality label","displayColumn":"externalConfidentiality","defaultValue":"1","hideIfNoUserInteractionRequired":false,"distinct":true,"required":false,"autoSelectFirstOption":false,"helpTexts":{"prefix":"","postfix":""},"spacing":{},"type":"dropDown","name":"ExternalConfidentialityLabel","label":"External Confidentiality label","fullyQualifiedName":"ExternalConfidentialityLabel"}],"formDataEntries":[{"name":"Prepared","value":"c4lEBcnu0qn3BHO7owRluQ=="},{"name":"Revision","value":"6m1d9LG9UzmvsTZWoE7bdw=="},{"name":"Date","value":"gJd9AGW5oOkwuHFfot2tCg=="},{"name":"DocumentTitle","value":"MY+Bw09G1z03WN6+OW9bJA=="},{"name":"ConfidentialityClass","value":"cT/FOwTWaPknrhRlNMh4SQ=="},{"name":"ExternalConfidentialityLabel","value":"u2D/MG3wyuAQhkGvE2fPaA=="}]}]]></TemplafyFormConfiguration>
</file>

<file path=customXml/itemProps1.xml><?xml version="1.0" encoding="utf-8"?>
<ds:datastoreItem xmlns:ds="http://schemas.openxmlformats.org/officeDocument/2006/customXml" ds:itemID="{13A601D8-8B41-4640-8203-6DEBC3AAAEFA}">
  <ds:schemaRefs/>
</ds:datastoreItem>
</file>

<file path=customXml/itemProps2.xml><?xml version="1.0" encoding="utf-8"?>
<ds:datastoreItem xmlns:ds="http://schemas.openxmlformats.org/officeDocument/2006/customXml" ds:itemID="{A068C953-D96F-4552-A631-3D10D5F3D77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217</Words>
  <Application>Microsoft Office PowerPoint</Application>
  <PresentationFormat>On-screen Show (4:3)</PresentationFormat>
  <Paragraphs>23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Ericsson Capital TT</vt:lpstr>
      <vt:lpstr>Arial</vt:lpstr>
      <vt:lpstr>PresentationTemplate2011</vt:lpstr>
      <vt:lpstr>TITAN 11.0.0 Change log (Relative to 10.1.2)</vt:lpstr>
      <vt:lpstr>Highlights</vt:lpstr>
      <vt:lpstr>Titan forum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TITAN change log 7.2.pl0</dc:title>
  <dc:creator>ethlel</dc:creator>
  <cp:keywords/>
  <dc:description>
Rev PA1</dc:description>
  <cp:lastModifiedBy>Ádám Knapp</cp:lastModifiedBy>
  <cp:revision>2</cp:revision>
  <dcterms:created xsi:type="dcterms:W3CDTF">2011-05-24T09:22:48Z</dcterms:created>
  <dcterms:modified xsi:type="dcterms:W3CDTF">2024-11-14T12:17:23Z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true</vt:bool>
  </property>
  <property fmtid="{D5CDD505-2E9C-101B-9397-08002B2CF9AE}" pid="6" name="PackageNo">
    <vt:lpwstr>LXA 119 603</vt:lpwstr>
  </property>
  <property fmtid="{D5CDD505-2E9C-101B-9397-08002B2CF9AE}" pid="7" name="PackageVersion">
    <vt:lpwstr>R5C</vt:lpwstr>
  </property>
  <property fmtid="{D5CDD505-2E9C-101B-9397-08002B2CF9AE}" pid="8" name="FooterType">
    <vt:lpwstr>PresTemp</vt:lpwstr>
  </property>
  <property fmtid="{D5CDD505-2E9C-101B-9397-08002B2CF9AE}" pid="9" name="UsedFont">
    <vt:lpwstr>Ericsson Capital TT</vt:lpwstr>
  </property>
  <property fmtid="{D5CDD505-2E9C-101B-9397-08002B2CF9AE}" pid="10" name="x">
    <vt:lpwstr>1</vt:lpwstr>
  </property>
  <property fmtid="{D5CDD505-2E9C-101B-9397-08002B2CF9AE}" pid="11" name="White">
    <vt:bool>true</vt:bool>
  </property>
  <property fmtid="{D5CDD505-2E9C-101B-9397-08002B2CF9AE}" pid="12" name="chkMetaData">
    <vt:bool>false</vt:bool>
  </property>
  <property fmtid="{D5CDD505-2E9C-101B-9397-08002B2CF9AE}" pid="13" name="chkTaglines">
    <vt:bool>false</vt:bool>
  </property>
  <property fmtid="{D5CDD505-2E9C-101B-9397-08002B2CF9AE}" pid="14" name="SecurityClass">
    <vt:lpwstr>Open</vt:lpwstr>
  </property>
  <property fmtid="{D5CDD505-2E9C-101B-9397-08002B2CF9AE}" pid="15" name="txtConfLabel">
    <vt:lpwstr>Public</vt:lpwstr>
  </property>
  <property fmtid="{D5CDD505-2E9C-101B-9397-08002B2CF9AE}" pid="16" name="optUseConfClass">
    <vt:bool>true</vt:bool>
  </property>
  <property fmtid="{D5CDD505-2E9C-101B-9397-08002B2CF9AE}" pid="17" name="optUseConfLabel">
    <vt:bool>false</vt:bool>
  </property>
  <property fmtid="{D5CDD505-2E9C-101B-9397-08002B2CF9AE}" pid="18" name="optFooterCVLDocNo">
    <vt:bool>false</vt:bool>
  </property>
  <property fmtid="{D5CDD505-2E9C-101B-9397-08002B2CF9AE}" pid="19" name="optFooterCVLCopyright">
    <vt:bool>true</vt:bool>
  </property>
  <property fmtid="{D5CDD505-2E9C-101B-9397-08002B2CF9AE}" pid="20" name="optEnterText1">
    <vt:bool>false</vt:bool>
  </property>
  <property fmtid="{D5CDD505-2E9C-101B-9397-08002B2CF9AE}" pid="21" name="optFooterCVLConfLabel">
    <vt:bool>true</vt:bool>
  </property>
  <property fmtid="{D5CDD505-2E9C-101B-9397-08002B2CF9AE}" pid="22" name="optEnterText2">
    <vt:bool>false</vt:bool>
  </property>
  <property fmtid="{D5CDD505-2E9C-101B-9397-08002B2CF9AE}" pid="23" name="optFooterCVLTitle">
    <vt:bool>true</vt:bool>
  </property>
  <property fmtid="{D5CDD505-2E9C-101B-9397-08002B2CF9AE}" pid="24" name="optFooterCVLPrep">
    <vt:bool>false</vt:bool>
  </property>
  <property fmtid="{D5CDD505-2E9C-101B-9397-08002B2CF9AE}" pid="25" name="optEnterText3">
    <vt:bool>false</vt:bool>
  </property>
  <property fmtid="{D5CDD505-2E9C-101B-9397-08002B2CF9AE}" pid="26" name="optFooterCVLDate">
    <vt:bool>true</vt:bool>
  </property>
  <property fmtid="{D5CDD505-2E9C-101B-9397-08002B2CF9AE}" pid="27" name="optEnterText4">
    <vt:bool>false</vt:bool>
  </property>
  <property fmtid="{D5CDD505-2E9C-101B-9397-08002B2CF9AE}" pid="28" name="LeftFooterField">
    <vt:lpwstr>© Ericsson AB 2016</vt:lpwstr>
  </property>
  <property fmtid="{D5CDD505-2E9C-101B-9397-08002B2CF9AE}" pid="29" name="MiddleFooterField">
    <vt:lpwstr>Public</vt:lpwstr>
  </property>
  <property fmtid="{D5CDD505-2E9C-101B-9397-08002B2CF9AE}" pid="30" name="RightFooterField">
    <vt:lpwstr/>
  </property>
  <property fmtid="{D5CDD505-2E9C-101B-9397-08002B2CF9AE}" pid="31" name="RightFooterField2">
    <vt:lpwstr>2016-10-14</vt:lpwstr>
  </property>
  <property fmtid="{D5CDD505-2E9C-101B-9397-08002B2CF9AE}" pid="32" name="TotalNumb">
    <vt:bool>false</vt:bool>
  </property>
  <property fmtid="{D5CDD505-2E9C-101B-9397-08002B2CF9AE}" pid="33" name="Pages">
    <vt:lpwstr>True</vt:lpwstr>
  </property>
  <property fmtid="{D5CDD505-2E9C-101B-9397-08002B2CF9AE}" pid="34" name="DocumentType2">
    <vt:lpwstr>Presentation2011</vt:lpwstr>
  </property>
  <property fmtid="{D5CDD505-2E9C-101B-9397-08002B2CF9AE}" pid="35" name="TemplateName2">
    <vt:lpwstr>CXC 173 2731/1</vt:lpwstr>
  </property>
  <property fmtid="{D5CDD505-2E9C-101B-9397-08002B2CF9AE}" pid="36" name="TemplateVersion2">
    <vt:lpwstr>R1A</vt:lpwstr>
  </property>
  <property fmtid="{D5CDD505-2E9C-101B-9397-08002B2CF9AE}" pid="37" name="Prepared">
    <vt:lpwstr>elnrnag</vt:lpwstr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/>
  </property>
  <property fmtid="{D5CDD505-2E9C-101B-9397-08002B2CF9AE}" pid="43" name="Title">
    <vt:lpwstr>Titan ChangeLog</vt:lpwstr>
  </property>
  <property fmtid="{D5CDD505-2E9C-101B-9397-08002B2CF9AE}" pid="44" name="Date">
    <vt:lpwstr>2024-04-25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  <property fmtid="{D5CDD505-2E9C-101B-9397-08002B2CF9AE}" pid="48" name="DocType">
    <vt:lpwstr> </vt:lpwstr>
  </property>
  <property fmtid="{D5CDD505-2E9C-101B-9397-08002B2CF9AE}" pid="49" name="BCategory">
    <vt:lpwstr> </vt:lpwstr>
  </property>
  <property fmtid="{D5CDD505-2E9C-101B-9397-08002B2CF9AE}" pid="50" name="BSubject">
    <vt:lpwstr> </vt:lpwstr>
  </property>
  <property fmtid="{D5CDD505-2E9C-101B-9397-08002B2CF9AE}" pid="51" name="ExtConf">
    <vt:lpwstr>Public</vt:lpwstr>
  </property>
  <property fmtid="{D5CDD505-2E9C-101B-9397-08002B2CF9AE}" pid="52" name="TemplafyTenantId">
    <vt:lpwstr>ericsson</vt:lpwstr>
  </property>
  <property fmtid="{D5CDD505-2E9C-101B-9397-08002B2CF9AE}" pid="53" name="TemplafyTemplateId">
    <vt:lpwstr>636969704396289107</vt:lpwstr>
  </property>
  <property fmtid="{D5CDD505-2E9C-101B-9397-08002B2CF9AE}" pid="54" name="TemplafyUserProfileId">
    <vt:lpwstr>637274474592720972</vt:lpwstr>
  </property>
  <property fmtid="{D5CDD505-2E9C-101B-9397-08002B2CF9AE}" pid="55" name="UpgradedFromLegacy">
    <vt:lpwstr>1</vt:lpwstr>
  </property>
  <property fmtid="{D5CDD505-2E9C-101B-9397-08002B2CF9AE}" pid="56" name="DocumentDataTemplate">
    <vt:lpwstr>true</vt:lpwstr>
  </property>
  <property fmtid="{D5CDD505-2E9C-101B-9397-08002B2CF9AE}" pid="57" name="TemplafyLanguageCode">
    <vt:lpwstr>en-US</vt:lpwstr>
  </property>
</Properties>
</file>