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1" r:id="rId2"/>
    <p:sldId id="291" r:id="rId3"/>
    <p:sldId id="264" r:id="rId4"/>
    <p:sldId id="307" r:id="rId5"/>
    <p:sldId id="265" r:id="rId6"/>
    <p:sldId id="284" r:id="rId7"/>
    <p:sldId id="285" r:id="rId8"/>
    <p:sldId id="289" r:id="rId9"/>
    <p:sldId id="290" r:id="rId10"/>
    <p:sldId id="260" r:id="rId11"/>
    <p:sldId id="303" r:id="rId12"/>
    <p:sldId id="305" r:id="rId13"/>
    <p:sldId id="306" r:id="rId14"/>
    <p:sldId id="275" r:id="rId15"/>
    <p:sldId id="276" r:id="rId16"/>
    <p:sldId id="278" r:id="rId17"/>
    <p:sldId id="281" r:id="rId18"/>
    <p:sldId id="282" r:id="rId19"/>
    <p:sldId id="283" r:id="rId20"/>
    <p:sldId id="295" r:id="rId21"/>
    <p:sldId id="294" r:id="rId22"/>
    <p:sldId id="293" r:id="rId23"/>
    <p:sldId id="300" r:id="rId24"/>
    <p:sldId id="304" r:id="rId25"/>
    <p:sldId id="301" r:id="rId26"/>
  </p:sldIdLst>
  <p:sldSz cx="6858000" cy="9144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746" y="-90"/>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FFDC7700-5954-417C-9EC5-323A70D6AF10}">
      <dgm:prSet phldrT="[テキスト]"/>
      <dgm:spPr/>
      <dgm:t>
        <a:bodyPr/>
        <a:lstStyle/>
        <a:p>
          <a:r>
            <a:rPr lang="ja-JP" altLang="en-US" dirty="0" smtClean="0"/>
            <a:t>修正済み</a:t>
          </a:r>
          <a:endParaRPr lang="en-US" dirty="0"/>
        </a:p>
      </dgm:t>
    </dgm:pt>
    <dgm:pt modelId="{6052B7A0-C007-4E10-BE31-B936432661AF}" type="parTrans" cxnId="{B6CE90E5-403F-4D08-A9AE-47EA613BBBA9}">
      <dgm:prSet/>
      <dgm:spPr/>
      <dgm:t>
        <a:bodyPr/>
        <a:lstStyle/>
        <a:p>
          <a:endParaRPr lang="en-US"/>
        </a:p>
      </dgm:t>
    </dgm:pt>
    <dgm:pt modelId="{DA8049BB-21C4-4C74-B65C-11867A76BD3A}" type="sibTrans" cxnId="{B6CE90E5-403F-4D08-A9AE-47EA613BBBA9}">
      <dgm:prSet/>
      <dgm:spPr/>
      <dgm:t>
        <a:bodyPr/>
        <a:lstStyle/>
        <a:p>
          <a:endParaRPr lang="en-US"/>
        </a:p>
      </dgm:t>
    </dgm:pt>
    <dgm:pt modelId="{65D19F42-0541-4E6F-A159-A6CEAA0F48C6}">
      <dgm:prSet phldrT="[テキスト]"/>
      <dgm:spPr/>
      <dgm:t>
        <a:bodyPr/>
        <a:lstStyle/>
        <a:p>
          <a:r>
            <a:rPr lang="en-US" altLang="ja-JP" dirty="0" smtClean="0"/>
            <a:t>Fixed</a:t>
          </a:r>
          <a:endParaRPr lang="ja-JP" altLang="en-US" dirty="0"/>
        </a:p>
      </dgm:t>
    </dgm:pt>
    <dgm:pt modelId="{AE639316-FA80-43CA-BE9D-EC8AB73E241E}" type="parTrans" cxnId="{14798A56-E255-46EA-B9B7-33AC695A908D}">
      <dgm:prSet/>
      <dgm:spPr/>
      <dgm:t>
        <a:bodyPr/>
        <a:lstStyle/>
        <a:p>
          <a:endParaRPr lang="en-US"/>
        </a:p>
      </dgm:t>
    </dgm:pt>
    <dgm:pt modelId="{A5B7BC73-7590-4609-A788-96906E7377CB}" type="sibTrans" cxnId="{14798A56-E255-46EA-B9B7-33AC695A908D}">
      <dgm:prSet/>
      <dgm:spPr/>
      <dgm:t>
        <a:bodyPr/>
        <a:lstStyle/>
        <a:p>
          <a:endParaRPr lang="en-US"/>
        </a:p>
      </dgm:t>
    </dgm:pt>
    <dgm:pt modelId="{52AE304B-3598-453A-95A4-FD0B84C51EE3}">
      <dgm:prSet phldrT="[テキスト]"/>
      <dgm:spPr/>
      <dgm:t>
        <a:bodyPr/>
        <a:lstStyle/>
        <a:p>
          <a:r>
            <a:rPr lang="ja-JP" altLang="en-US" dirty="0" smtClean="0"/>
            <a:t>再現しない</a:t>
          </a:r>
          <a:endParaRPr lang="ja-JP" altLang="en-US" dirty="0"/>
        </a:p>
      </dgm:t>
    </dgm:pt>
    <dgm:pt modelId="{F05385E6-2055-4C2E-AE18-507E7D3996DE}" type="parTrans" cxnId="{44D9286B-7BA4-4098-8036-DF1ECA1BC24F}">
      <dgm:prSet/>
      <dgm:spPr/>
      <dgm:t>
        <a:bodyPr/>
        <a:lstStyle/>
        <a:p>
          <a:endParaRPr lang="en-US"/>
        </a:p>
      </dgm:t>
    </dgm:pt>
    <dgm:pt modelId="{2575654E-161A-4484-B54F-1660038F6131}" type="sibTrans" cxnId="{44D9286B-7BA4-4098-8036-DF1ECA1BC24F}">
      <dgm:prSet/>
      <dgm:spPr/>
      <dgm:t>
        <a:bodyPr/>
        <a:lstStyle/>
        <a:p>
          <a:endParaRPr lang="en-US"/>
        </a:p>
      </dgm:t>
    </dgm:pt>
    <dgm:pt modelId="{FC732228-5F4E-46E1-A8AF-1D3AAC0197BE}">
      <dgm:prSet phldrT="[テキスト]"/>
      <dgm:spPr/>
      <dgm:t>
        <a:bodyPr/>
        <a:lstStyle/>
        <a:p>
          <a:r>
            <a:rPr lang="en-US" altLang="ja-JP" dirty="0" smtClean="0"/>
            <a:t>Works for Me</a:t>
          </a:r>
          <a:endParaRPr lang="ja-JP" altLang="en-US" dirty="0"/>
        </a:p>
      </dgm:t>
    </dgm:pt>
    <dgm:pt modelId="{9FE59F95-238C-46A3-97E2-694DBF82B1E8}" type="parTrans" cxnId="{6A716859-D1D8-46FB-93B3-78F8DB954704}">
      <dgm:prSet/>
      <dgm:spPr/>
      <dgm:t>
        <a:bodyPr/>
        <a:lstStyle/>
        <a:p>
          <a:endParaRPr lang="en-US"/>
        </a:p>
      </dgm:t>
    </dgm:pt>
    <dgm:pt modelId="{326C5679-E87C-4867-90ED-4D1751B47C82}" type="sibTrans" cxnId="{6A716859-D1D8-46FB-93B3-78F8DB954704}">
      <dgm:prSet/>
      <dgm:spPr/>
      <dgm:t>
        <a:bodyPr/>
        <a:lstStyle/>
        <a:p>
          <a:endParaRPr lang="en-US"/>
        </a:p>
      </dgm:t>
    </dgm:pt>
    <dgm:pt modelId="{823FC7E6-AE6D-410F-AD18-68C1823205C1}">
      <dgm:prSet phldrT="[テキスト]"/>
      <dgm:spPr/>
      <dgm:t>
        <a:bodyPr/>
        <a:lstStyle/>
        <a:p>
          <a:r>
            <a:rPr lang="ja-JP" altLang="en-US" dirty="0" smtClean="0"/>
            <a:t>重複</a:t>
          </a:r>
          <a:endParaRPr lang="ja-JP" altLang="en-US" dirty="0"/>
        </a:p>
      </dgm:t>
    </dgm:pt>
    <dgm:pt modelId="{4B870256-16B0-4013-ADE4-4F9EF87011F8}" type="parTrans" cxnId="{655A9040-7709-483C-8D89-4AA3435296F5}">
      <dgm:prSet/>
      <dgm:spPr/>
      <dgm:t>
        <a:bodyPr/>
        <a:lstStyle/>
        <a:p>
          <a:endParaRPr lang="en-US"/>
        </a:p>
      </dgm:t>
    </dgm:pt>
    <dgm:pt modelId="{216CB2A1-A3A8-426C-868D-644AEF3E02C3}" type="sibTrans" cxnId="{655A9040-7709-483C-8D89-4AA3435296F5}">
      <dgm:prSet/>
      <dgm:spPr/>
      <dgm:t>
        <a:bodyPr/>
        <a:lstStyle/>
        <a:p>
          <a:endParaRPr lang="en-US"/>
        </a:p>
      </dgm:t>
    </dgm:pt>
    <dgm:pt modelId="{5BD79A13-6EA7-4EDF-9332-DF7494D9CDF9}">
      <dgm:prSet phldrT="[テキスト]"/>
      <dgm:spPr/>
      <dgm:t>
        <a:bodyPr/>
        <a:lstStyle/>
        <a:p>
          <a:r>
            <a:rPr lang="en-US" altLang="en-US" dirty="0" smtClean="0"/>
            <a:t>Duplicate</a:t>
          </a:r>
          <a:endParaRPr lang="ja-JP" altLang="en-US" dirty="0"/>
        </a:p>
      </dgm:t>
    </dgm:pt>
    <dgm:pt modelId="{C3A14E91-DAE2-4684-BFA2-FC536F747019}" type="parTrans" cxnId="{8F8631EF-595D-4D1C-93A4-1B488964D7D5}">
      <dgm:prSet/>
      <dgm:spPr/>
      <dgm:t>
        <a:bodyPr/>
        <a:lstStyle/>
        <a:p>
          <a:endParaRPr lang="en-US"/>
        </a:p>
      </dgm:t>
    </dgm:pt>
    <dgm:pt modelId="{3814AFCC-18A4-482A-BB45-EF233C37B6A1}" type="sibTrans" cxnId="{8F8631EF-595D-4D1C-93A4-1B488964D7D5}">
      <dgm:prSet/>
      <dgm:spPr/>
      <dgm:t>
        <a:bodyPr/>
        <a:lstStyle/>
        <a:p>
          <a:endParaRPr lang="en-US"/>
        </a:p>
      </dgm:t>
    </dgm:pt>
    <dgm:pt modelId="{1B142913-AC1A-4CA9-8739-EEF90F6322C4}">
      <dgm:prSet phldrT="[テキスト]"/>
      <dgm:spPr/>
      <dgm:t>
        <a:bodyPr/>
        <a:lstStyle/>
        <a:p>
          <a:r>
            <a:rPr lang="ja-JP" altLang="en-US" dirty="0" smtClean="0"/>
            <a:t>不具合ではない</a:t>
          </a:r>
          <a:endParaRPr lang="ja-JP" altLang="en-US" dirty="0"/>
        </a:p>
      </dgm:t>
    </dgm:pt>
    <dgm:pt modelId="{67442369-50A0-4225-AA66-3BD861E70D9D}" type="parTrans" cxnId="{942EF88B-7B91-470F-A628-63FEEE234A1F}">
      <dgm:prSet/>
      <dgm:spPr/>
      <dgm:t>
        <a:bodyPr/>
        <a:lstStyle/>
        <a:p>
          <a:endParaRPr lang="en-US"/>
        </a:p>
      </dgm:t>
    </dgm:pt>
    <dgm:pt modelId="{8599EE65-BF6F-4BEE-8B38-D9A0A405B7BF}" type="sibTrans" cxnId="{942EF88B-7B91-470F-A628-63FEEE234A1F}">
      <dgm:prSet/>
      <dgm:spPr/>
      <dgm:t>
        <a:bodyPr/>
        <a:lstStyle/>
        <a:p>
          <a:endParaRPr lang="en-US"/>
        </a:p>
      </dgm:t>
    </dgm:pt>
    <dgm:pt modelId="{20F19797-C5D1-4815-AB0F-972D8F271FAD}">
      <dgm:prSet phldrT="[テキスト]"/>
      <dgm:spPr/>
      <dgm:t>
        <a:bodyPr/>
        <a:lstStyle/>
        <a:p>
          <a:r>
            <a:rPr lang="en-US" altLang="en-US" dirty="0" smtClean="0"/>
            <a:t>Not A Bug</a:t>
          </a:r>
          <a:endParaRPr lang="ja-JP" altLang="en-US" dirty="0"/>
        </a:p>
      </dgm:t>
    </dgm:pt>
    <dgm:pt modelId="{D40CDA31-DA91-4076-87E1-F219E8EF6872}" type="parTrans" cxnId="{8A021B51-8D8B-431A-A3B1-93BE222BC001}">
      <dgm:prSet/>
      <dgm:spPr/>
      <dgm:t>
        <a:bodyPr/>
        <a:lstStyle/>
        <a:p>
          <a:endParaRPr lang="en-US"/>
        </a:p>
      </dgm:t>
    </dgm:pt>
    <dgm:pt modelId="{4BF56ABE-2DC1-47F2-94E9-D20B56A88AFF}" type="sibTrans" cxnId="{8A021B51-8D8B-431A-A3B1-93BE222BC001}">
      <dgm:prSet/>
      <dgm:spPr/>
      <dgm:t>
        <a:bodyPr/>
        <a:lstStyle/>
        <a:p>
          <a:endParaRPr lang="en-US"/>
        </a:p>
      </dgm:t>
    </dgm:pt>
    <dgm:pt modelId="{2316847F-FE1B-4A14-A355-362F7F5C773F}">
      <dgm:prSet phldrT="[テキスト]"/>
      <dgm:spPr/>
      <dgm:t>
        <a:bodyPr/>
        <a:lstStyle/>
        <a:p>
          <a:r>
            <a:rPr lang="en-US" altLang="en-US" dirty="0" smtClean="0"/>
            <a:t>By Design</a:t>
          </a:r>
          <a:endParaRPr lang="ja-JP" altLang="en-US" dirty="0"/>
        </a:p>
      </dgm:t>
    </dgm:pt>
    <dgm:pt modelId="{7252A5F9-7286-4AFC-B392-25BBC2E90EA3}" type="parTrans" cxnId="{5B8E86F3-3479-4CC5-A67D-0A350EFDC37E}">
      <dgm:prSet/>
      <dgm:spPr/>
      <dgm:t>
        <a:bodyPr/>
        <a:lstStyle/>
        <a:p>
          <a:endParaRPr lang="en-US"/>
        </a:p>
      </dgm:t>
    </dgm:pt>
    <dgm:pt modelId="{B32D7041-9100-4B7A-9D26-EE1155485282}" type="sibTrans" cxnId="{5B8E86F3-3479-4CC5-A67D-0A350EFDC37E}">
      <dgm:prSet/>
      <dgm:spPr/>
      <dgm:t>
        <a:bodyPr/>
        <a:lstStyle/>
        <a:p>
          <a:endParaRPr lang="en-US"/>
        </a:p>
      </dgm:t>
    </dgm:pt>
    <dgm:pt modelId="{F3F46CCB-5FF6-47EA-8B23-CDF2F719A2C0}">
      <dgm:prSet phldrT="[テキスト]"/>
      <dgm:spPr/>
      <dgm:t>
        <a:bodyPr/>
        <a:lstStyle/>
        <a:p>
          <a:r>
            <a:rPr lang="ja-JP" altLang="en-US" dirty="0" smtClean="0"/>
            <a:t>制限事項</a:t>
          </a:r>
          <a:endParaRPr lang="ja-JP" altLang="en-US" dirty="0"/>
        </a:p>
      </dgm:t>
    </dgm:pt>
    <dgm:pt modelId="{8261E041-B6CD-436D-BCEF-1C567E5C71C4}" type="parTrans" cxnId="{040B5CB6-0DE7-41AA-8275-6F050729278D}">
      <dgm:prSet/>
      <dgm:spPr/>
      <dgm:t>
        <a:bodyPr/>
        <a:lstStyle/>
        <a:p>
          <a:endParaRPr lang="en-US"/>
        </a:p>
      </dgm:t>
    </dgm:pt>
    <dgm:pt modelId="{84F5D3EA-D1C4-4608-9128-77D7579ABD34}" type="sibTrans" cxnId="{040B5CB6-0DE7-41AA-8275-6F050729278D}">
      <dgm:prSet/>
      <dgm:spPr/>
      <dgm:t>
        <a:bodyPr/>
        <a:lstStyle/>
        <a:p>
          <a:endParaRPr lang="en-US"/>
        </a:p>
      </dgm:t>
    </dgm:pt>
    <dgm:pt modelId="{615D041E-4D1B-437D-9B9F-FA4264E6F2B5}">
      <dgm:prSet phldrT="[テキスト]"/>
      <dgm:spPr/>
      <dgm:t>
        <a:bodyPr/>
        <a:lstStyle/>
        <a:p>
          <a:r>
            <a:rPr lang="en-US" altLang="en-US" dirty="0" smtClean="0"/>
            <a:t>Software Limitation</a:t>
          </a:r>
          <a:endParaRPr lang="ja-JP" altLang="en-US" dirty="0"/>
        </a:p>
      </dgm:t>
    </dgm:pt>
    <dgm:pt modelId="{7A7980A9-253E-4912-95C1-30CD14AE4759}" type="parTrans" cxnId="{C91B48C3-5DEF-452F-9F95-1E9219C6EAA8}">
      <dgm:prSet/>
      <dgm:spPr/>
      <dgm:t>
        <a:bodyPr/>
        <a:lstStyle/>
        <a:p>
          <a:endParaRPr lang="en-US"/>
        </a:p>
      </dgm:t>
    </dgm:pt>
    <dgm:pt modelId="{831AAF53-C176-4AD7-A3E1-BE043DC6DD15}" type="sibTrans" cxnId="{C91B48C3-5DEF-452F-9F95-1E9219C6EAA8}">
      <dgm:prSet/>
      <dgm:spPr/>
      <dgm:t>
        <a:bodyPr/>
        <a:lstStyle/>
        <a:p>
          <a:endParaRPr lang="en-US"/>
        </a:p>
      </dgm:t>
    </dgm:pt>
    <dgm:pt modelId="{6A3C777D-04DD-4530-A849-1097E805AA91}">
      <dgm:prSet phldrT="[テキスト]"/>
      <dgm:spPr/>
      <dgm:t>
        <a:bodyPr/>
        <a:lstStyle/>
        <a:p>
          <a:r>
            <a:rPr lang="ja-JP" altLang="en-US" dirty="0" smtClean="0"/>
            <a:t>第三者のソフトウェアの不具合</a:t>
          </a:r>
          <a:endParaRPr lang="ja-JP" altLang="en-US" dirty="0"/>
        </a:p>
      </dgm:t>
    </dgm:pt>
    <dgm:pt modelId="{07E01E3D-BE8B-4DAD-B34B-21BA48ACD960}" type="parTrans" cxnId="{F46DB6E9-6D8F-4640-9218-53360BDFAA69}">
      <dgm:prSet/>
      <dgm:spPr/>
      <dgm:t>
        <a:bodyPr/>
        <a:lstStyle/>
        <a:p>
          <a:endParaRPr lang="en-US"/>
        </a:p>
      </dgm:t>
    </dgm:pt>
    <dgm:pt modelId="{D266F2B1-9E4A-48F9-921B-1219AC6938D8}" type="sibTrans" cxnId="{F46DB6E9-6D8F-4640-9218-53360BDFAA69}">
      <dgm:prSet/>
      <dgm:spPr/>
      <dgm:t>
        <a:bodyPr/>
        <a:lstStyle/>
        <a:p>
          <a:endParaRPr lang="en-US"/>
        </a:p>
      </dgm:t>
    </dgm:pt>
    <dgm:pt modelId="{B15F6302-53A5-4819-BD21-5A444980D67C}">
      <dgm:prSet phldrT="[テキスト]"/>
      <dgm:spPr/>
      <dgm:t>
        <a:bodyPr/>
        <a:lstStyle/>
        <a:p>
          <a:r>
            <a:rPr lang="en-US" altLang="en-US" dirty="0" smtClean="0"/>
            <a:t>Third Party Software Bug</a:t>
          </a:r>
          <a:endParaRPr lang="ja-JP" altLang="en-US" dirty="0"/>
        </a:p>
      </dgm:t>
    </dgm:pt>
    <dgm:pt modelId="{7ABF939E-21C1-4938-B0AF-8508736D1FB8}" type="parTrans" cxnId="{BD18B891-C51F-403E-9924-708CD4C802BA}">
      <dgm:prSet/>
      <dgm:spPr/>
      <dgm:t>
        <a:bodyPr/>
        <a:lstStyle/>
        <a:p>
          <a:endParaRPr lang="en-US"/>
        </a:p>
      </dgm:t>
    </dgm:pt>
    <dgm:pt modelId="{BD2F2174-4B3B-4478-A4E9-426811DDEC0F}" type="sibTrans" cxnId="{BD18B891-C51F-403E-9924-708CD4C802BA}">
      <dgm:prSet/>
      <dgm:spPr/>
      <dgm:t>
        <a:bodyPr/>
        <a:lstStyle/>
        <a:p>
          <a:endParaRPr lang="en-US"/>
        </a:p>
      </dgm:t>
    </dgm:pt>
    <dgm:pt modelId="{887D5179-BE76-463D-8DB9-A6061CC8E688}">
      <dgm:prSet phldrT="[テキスト]"/>
      <dgm:spPr/>
      <dgm:t>
        <a:bodyPr/>
        <a:lstStyle/>
        <a:p>
          <a:r>
            <a:rPr lang="en-US" altLang="en-US" dirty="0" smtClean="0"/>
            <a:t>External</a:t>
          </a:r>
          <a:endParaRPr lang="ja-JP" altLang="en-US" dirty="0"/>
        </a:p>
      </dgm:t>
    </dgm:pt>
    <dgm:pt modelId="{C7529562-3BBD-44D2-96FD-7BC0B02517E0}" type="parTrans" cxnId="{A07F78F7-F3BF-41A0-851C-33E6A565D833}">
      <dgm:prSet/>
      <dgm:spPr/>
      <dgm:t>
        <a:bodyPr/>
        <a:lstStyle/>
        <a:p>
          <a:endParaRPr lang="en-US"/>
        </a:p>
      </dgm:t>
    </dgm:pt>
    <dgm:pt modelId="{DC9E5364-B309-4260-85B8-084F003A6A3B}" type="sibTrans" cxnId="{A07F78F7-F3BF-41A0-851C-33E6A565D833}">
      <dgm:prSet/>
      <dgm:spPr/>
      <dgm:t>
        <a:bodyPr/>
        <a:lstStyle/>
        <a:p>
          <a:endParaRPr lang="en-US"/>
        </a:p>
      </dgm:t>
    </dgm:pt>
    <dgm:pt modelId="{341CEA5D-6B4E-4ED9-A506-064845DBD237}">
      <dgm:prSet phldrT="[テキスト]"/>
      <dgm:spPr/>
      <dgm:t>
        <a:bodyPr/>
        <a:lstStyle/>
        <a:p>
          <a:r>
            <a:rPr lang="ja-JP" altLang="en-US" dirty="0" smtClean="0"/>
            <a:t>いつの間にか治っていた</a:t>
          </a:r>
          <a:endParaRPr lang="ja-JP" altLang="en-US" dirty="0"/>
        </a:p>
      </dgm:t>
    </dgm:pt>
    <dgm:pt modelId="{1F7F83F6-C53D-4AC2-AC25-7DC395DAB974}" type="parTrans" cxnId="{4C8A59AF-D13C-470A-8294-94DE94C473D5}">
      <dgm:prSet/>
      <dgm:spPr/>
      <dgm:t>
        <a:bodyPr/>
        <a:lstStyle/>
        <a:p>
          <a:endParaRPr lang="en-US"/>
        </a:p>
      </dgm:t>
    </dgm:pt>
    <dgm:pt modelId="{F8BE242D-71EF-4DE6-94BE-7AB23AF837E4}" type="sibTrans" cxnId="{4C8A59AF-D13C-470A-8294-94DE94C473D5}">
      <dgm:prSet/>
      <dgm:spPr/>
      <dgm:t>
        <a:bodyPr/>
        <a:lstStyle/>
        <a:p>
          <a:endParaRPr lang="en-US"/>
        </a:p>
      </dgm:t>
    </dgm:pt>
    <dgm:pt modelId="{6E4B7000-D098-44A3-9C39-F727CBFA9ED1}">
      <dgm:prSet phldrT="[テキスト]"/>
      <dgm:spPr/>
      <dgm:t>
        <a:bodyPr/>
        <a:lstStyle/>
        <a:p>
          <a:r>
            <a:rPr lang="en-US" altLang="en-US" dirty="0" smtClean="0"/>
            <a:t>Indirectly Fixed</a:t>
          </a:r>
          <a:endParaRPr lang="ja-JP" altLang="en-US" dirty="0"/>
        </a:p>
      </dgm:t>
    </dgm:pt>
    <dgm:pt modelId="{D3F7B7F6-382B-40B8-95B9-948596E7E47C}" type="parTrans" cxnId="{6F498A92-D42C-42E2-8076-C0BCBE211D42}">
      <dgm:prSet/>
      <dgm:spPr/>
      <dgm:t>
        <a:bodyPr/>
        <a:lstStyle/>
        <a:p>
          <a:endParaRPr lang="en-US"/>
        </a:p>
      </dgm:t>
    </dgm:pt>
    <dgm:pt modelId="{795ED5B4-6AA9-454E-9915-B272C3AF7AE3}" type="sibTrans" cxnId="{6F498A92-D42C-42E2-8076-C0BCBE211D42}">
      <dgm:prSet/>
      <dgm:spPr/>
      <dgm:t>
        <a:bodyPr/>
        <a:lstStyle/>
        <a:p>
          <a:endParaRPr lang="en-US"/>
        </a:p>
      </dgm:t>
    </dgm:pt>
    <dgm:pt modelId="{68E08BBF-0FF9-4058-B3B2-B43C0EF57EF8}">
      <dgm:prSet phldrT="[テキスト]"/>
      <dgm:spPr/>
      <dgm:t>
        <a:bodyPr/>
        <a:lstStyle/>
        <a:p>
          <a:r>
            <a:rPr lang="ja-JP" altLang="en-US" dirty="0" smtClean="0"/>
            <a:t>このバージョンでは修正しない</a:t>
          </a:r>
          <a:endParaRPr lang="ja-JP" altLang="en-US" dirty="0"/>
        </a:p>
      </dgm:t>
    </dgm:pt>
    <dgm:pt modelId="{9A8EB67E-53FD-4A2D-B013-6417A5B609F7}" type="parTrans" cxnId="{98202579-AAA4-4B1C-94C8-FD7D9BEF3703}">
      <dgm:prSet/>
      <dgm:spPr/>
      <dgm:t>
        <a:bodyPr/>
        <a:lstStyle/>
        <a:p>
          <a:endParaRPr lang="en-US"/>
        </a:p>
      </dgm:t>
    </dgm:pt>
    <dgm:pt modelId="{61DC310C-46E5-4683-B1B5-C78FE304A440}" type="sibTrans" cxnId="{98202579-AAA4-4B1C-94C8-FD7D9BEF3703}">
      <dgm:prSet/>
      <dgm:spPr/>
      <dgm:t>
        <a:bodyPr/>
        <a:lstStyle/>
        <a:p>
          <a:endParaRPr lang="en-US"/>
        </a:p>
      </dgm:t>
    </dgm:pt>
    <dgm:pt modelId="{EA8FCC39-B75E-44CB-829E-453E325F4AF0}">
      <dgm:prSet phldrT="[テキスト]"/>
      <dgm:spPr/>
      <dgm:t>
        <a:bodyPr/>
        <a:lstStyle/>
        <a:p>
          <a:r>
            <a:rPr lang="en-US" altLang="en-US" dirty="0" smtClean="0"/>
            <a:t>Defer</a:t>
          </a:r>
          <a:endParaRPr lang="ja-JP" altLang="en-US" dirty="0"/>
        </a:p>
      </dgm:t>
    </dgm:pt>
    <dgm:pt modelId="{81EBC148-29A8-44CD-A3A6-36570B25F806}" type="parTrans" cxnId="{8973074E-5AC4-4D01-B576-E83063884E03}">
      <dgm:prSet/>
      <dgm:spPr/>
      <dgm:t>
        <a:bodyPr/>
        <a:lstStyle/>
        <a:p>
          <a:endParaRPr lang="en-US"/>
        </a:p>
      </dgm:t>
    </dgm:pt>
    <dgm:pt modelId="{EC509E3A-D3D5-4FCF-A196-7E67E24E6D4C}" type="sibTrans" cxnId="{8973074E-5AC4-4D01-B576-E83063884E03}">
      <dgm:prSet/>
      <dgm:spPr/>
      <dgm:t>
        <a:bodyPr/>
        <a:lstStyle/>
        <a:p>
          <a:endParaRPr lang="en-US"/>
        </a:p>
      </dgm:t>
    </dgm:pt>
    <dgm:pt modelId="{B82C5199-261E-4771-AFE7-70F10E7C5042}">
      <dgm:prSet phldrT="[テキスト]"/>
      <dgm:spPr/>
      <dgm:t>
        <a:bodyPr/>
        <a:lstStyle/>
        <a:p>
          <a:r>
            <a:rPr lang="en-US" altLang="en-US" dirty="0" smtClean="0"/>
            <a:t>Postpone</a:t>
          </a:r>
          <a:endParaRPr lang="ja-JP" altLang="en-US" dirty="0"/>
        </a:p>
      </dgm:t>
    </dgm:pt>
    <dgm:pt modelId="{58FE5739-17EF-4441-977E-95911352E77F}" type="parTrans" cxnId="{0AA5BFE5-9E8E-4FF9-9034-95F88345E911}">
      <dgm:prSet/>
      <dgm:spPr/>
      <dgm:t>
        <a:bodyPr/>
        <a:lstStyle/>
        <a:p>
          <a:endParaRPr lang="en-US"/>
        </a:p>
      </dgm:t>
    </dgm:pt>
    <dgm:pt modelId="{BF8D94E7-AF50-4080-A1FF-7DFDF8D4ADDA}" type="sibTrans" cxnId="{0AA5BFE5-9E8E-4FF9-9034-95F88345E911}">
      <dgm:prSet/>
      <dgm:spPr/>
      <dgm:t>
        <a:bodyPr/>
        <a:lstStyle/>
        <a:p>
          <a:endParaRPr lang="en-US"/>
        </a:p>
      </dgm:t>
    </dgm:pt>
    <dgm:pt modelId="{480175A4-D2C1-445C-80A6-FC75AA7D8F03}">
      <dgm:prSet phldrT="[テキスト]"/>
      <dgm:spPr/>
      <dgm:t>
        <a:bodyPr/>
        <a:lstStyle/>
        <a:p>
          <a:r>
            <a:rPr lang="ja-JP" altLang="en-US" dirty="0" smtClean="0"/>
            <a:t>修正しない</a:t>
          </a:r>
          <a:endParaRPr lang="ja-JP" altLang="en-US" dirty="0"/>
        </a:p>
      </dgm:t>
    </dgm:pt>
    <dgm:pt modelId="{927654A9-53C8-4F1C-9C51-17080B0D7AA9}" type="parTrans" cxnId="{C72ED8F8-7EF6-4806-B834-35142CA92C7E}">
      <dgm:prSet/>
      <dgm:spPr/>
      <dgm:t>
        <a:bodyPr/>
        <a:lstStyle/>
        <a:p>
          <a:endParaRPr lang="en-US"/>
        </a:p>
      </dgm:t>
    </dgm:pt>
    <dgm:pt modelId="{5A816996-2FB8-46C9-9768-B378308906F3}" type="sibTrans" cxnId="{C72ED8F8-7EF6-4806-B834-35142CA92C7E}">
      <dgm:prSet/>
      <dgm:spPr/>
      <dgm:t>
        <a:bodyPr/>
        <a:lstStyle/>
        <a:p>
          <a:endParaRPr lang="en-US"/>
        </a:p>
      </dgm:t>
    </dgm:pt>
    <dgm:pt modelId="{0FDE152E-E434-4C7D-AFD1-504057DA49AD}">
      <dgm:prSet/>
      <dgm:spPr/>
      <dgm:t>
        <a:bodyPr/>
        <a:lstStyle/>
        <a:p>
          <a:r>
            <a:rPr lang="en-US" altLang="en-US" dirty="0" smtClean="0"/>
            <a:t>Won't Fix</a:t>
          </a:r>
          <a:endParaRPr lang="ja-JP" altLang="en-US" dirty="0"/>
        </a:p>
      </dgm:t>
    </dgm:pt>
    <dgm:pt modelId="{33C82F67-9F2C-48E1-BB38-9EFD722B9059}" type="parTrans" cxnId="{28C624F0-EFB0-44C8-9085-39689BEFF89A}">
      <dgm:prSet/>
      <dgm:spPr/>
      <dgm:t>
        <a:bodyPr/>
        <a:lstStyle/>
        <a:p>
          <a:endParaRPr lang="en-US"/>
        </a:p>
      </dgm:t>
    </dgm:pt>
    <dgm:pt modelId="{AD08EE54-FE7F-4F94-A4FE-E836F18453E7}" type="sibTrans" cxnId="{28C624F0-EFB0-44C8-9085-39689BEFF89A}">
      <dgm:prSet/>
      <dgm:spPr/>
      <dgm:t>
        <a:bodyPr/>
        <a:lstStyle/>
        <a:p>
          <a:endParaRPr lang="en-US"/>
        </a:p>
      </dgm:t>
    </dgm:pt>
    <dgm:pt modelId="{B13A8632-2BF4-448F-8C81-1C943A92E499}">
      <dgm:prSet/>
      <dgm:spPr/>
      <dgm:t>
        <a:bodyPr/>
        <a:lstStyle/>
        <a:p>
          <a:r>
            <a:rPr lang="en-US" altLang="ja-JP" dirty="0" smtClean="0"/>
            <a:t>NPTF; No Plans To Fix Ever</a:t>
          </a:r>
          <a:endParaRPr lang="ja-JP" altLang="en-US" dirty="0"/>
        </a:p>
      </dgm:t>
    </dgm:pt>
    <dgm:pt modelId="{26667C2C-9114-4116-9188-3021B4C19C09}" type="parTrans" cxnId="{17670487-4E1D-4638-ADAE-54C51F21E53F}">
      <dgm:prSet/>
      <dgm:spPr/>
      <dgm:t>
        <a:bodyPr/>
        <a:lstStyle/>
        <a:p>
          <a:endParaRPr lang="en-US"/>
        </a:p>
      </dgm:t>
    </dgm:pt>
    <dgm:pt modelId="{DCD5DE90-B352-40B3-8B34-00DAC2E0038E}" type="sibTrans" cxnId="{17670487-4E1D-4638-ADAE-54C51F21E53F}">
      <dgm:prSet/>
      <dgm:spPr/>
      <dgm:t>
        <a:bodyPr/>
        <a:lstStyle/>
        <a:p>
          <a:endParaRPr lang="en-US"/>
        </a:p>
      </dgm:t>
    </dgm:pt>
    <dgm:pt modelId="{BA3E4927-A5E2-4E98-8F90-C1E124A612FD}">
      <dgm:prSet/>
      <dgm:spPr/>
      <dgm:t>
        <a:bodyPr/>
        <a:lstStyle/>
        <a:p>
          <a:r>
            <a:rPr lang="ja-JP" altLang="en-US" dirty="0" smtClean="0"/>
            <a:t>お蔵入り</a:t>
          </a:r>
          <a:endParaRPr lang="ja-JP" altLang="en-US" dirty="0"/>
        </a:p>
      </dgm:t>
    </dgm:pt>
    <dgm:pt modelId="{9685A981-C794-458C-8E6A-CD65283C20F6}" type="parTrans" cxnId="{35E8BDC9-6BC4-41B2-AACC-2E570FE8F4E8}">
      <dgm:prSet/>
      <dgm:spPr/>
      <dgm:t>
        <a:bodyPr/>
        <a:lstStyle/>
        <a:p>
          <a:endParaRPr lang="en-US"/>
        </a:p>
      </dgm:t>
    </dgm:pt>
    <dgm:pt modelId="{DC46A834-BDB8-4E20-81FA-CE833BD453FE}" type="sibTrans" cxnId="{35E8BDC9-6BC4-41B2-AACC-2E570FE8F4E8}">
      <dgm:prSet/>
      <dgm:spPr/>
      <dgm:t>
        <a:bodyPr/>
        <a:lstStyle/>
        <a:p>
          <a:endParaRPr lang="en-US"/>
        </a:p>
      </dgm:t>
    </dgm:pt>
    <dgm:pt modelId="{84975CF9-6BAD-4128-A08C-737572C151DF}">
      <dgm:prSet/>
      <dgm:spPr/>
      <dgm:t>
        <a:bodyPr/>
        <a:lstStyle/>
        <a:p>
          <a:r>
            <a:rPr lang="en-US" altLang="en-US" dirty="0" smtClean="0"/>
            <a:t>Obsolete</a:t>
          </a:r>
          <a:endParaRPr lang="ja-JP" altLang="en-US" dirty="0"/>
        </a:p>
      </dgm:t>
    </dgm:pt>
    <dgm:pt modelId="{1E3A0BBD-4B5B-43D8-9649-D8DBA04DA25F}" type="parTrans" cxnId="{46AB4396-885D-4EBE-9500-99108299B8D9}">
      <dgm:prSet/>
      <dgm:spPr/>
      <dgm:t>
        <a:bodyPr/>
        <a:lstStyle/>
        <a:p>
          <a:endParaRPr lang="en-US"/>
        </a:p>
      </dgm:t>
    </dgm:pt>
    <dgm:pt modelId="{3525CFF5-FB96-4C5F-A302-5E94F65E869E}" type="sibTrans" cxnId="{46AB4396-885D-4EBE-9500-99108299B8D9}">
      <dgm:prSet/>
      <dgm:spPr/>
      <dgm:t>
        <a:bodyPr/>
        <a:lstStyle/>
        <a:p>
          <a:endParaRPr lang="en-US"/>
        </a:p>
      </dgm:t>
    </dgm:pt>
    <dgm:pt modelId="{44E30E6F-93D4-45EA-99AA-1FE67477356A}">
      <dgm:prSet/>
      <dgm:spPr/>
      <dgm:t>
        <a:bodyPr/>
        <a:lstStyle/>
        <a:p>
          <a:r>
            <a:rPr lang="ja-JP" altLang="en-US" dirty="0" smtClean="0"/>
            <a:t>情報不足</a:t>
          </a:r>
          <a:endParaRPr lang="ja-JP" altLang="en-US" dirty="0"/>
        </a:p>
      </dgm:t>
    </dgm:pt>
    <dgm:pt modelId="{4D698060-EE3F-4FEF-A561-F2BA7F4D07A2}" type="parTrans" cxnId="{7A0C6524-2D6C-44E3-BAB7-88817232C389}">
      <dgm:prSet/>
      <dgm:spPr/>
      <dgm:t>
        <a:bodyPr/>
        <a:lstStyle/>
        <a:p>
          <a:endParaRPr lang="en-US"/>
        </a:p>
      </dgm:t>
    </dgm:pt>
    <dgm:pt modelId="{D8176E83-D08E-40B8-85B7-FDA7B686C34A}" type="sibTrans" cxnId="{7A0C6524-2D6C-44E3-BAB7-88817232C389}">
      <dgm:prSet/>
      <dgm:spPr/>
      <dgm:t>
        <a:bodyPr/>
        <a:lstStyle/>
        <a:p>
          <a:endParaRPr lang="en-US"/>
        </a:p>
      </dgm:t>
    </dgm:pt>
    <dgm:pt modelId="{5FEAD9A2-BFDD-4AFF-8412-AD549102E1EA}">
      <dgm:prSet/>
      <dgm:spPr/>
      <dgm:t>
        <a:bodyPr/>
        <a:lstStyle/>
        <a:p>
          <a:r>
            <a:rPr lang="en-US" altLang="en-US" dirty="0" smtClean="0"/>
            <a:t>Need More Information</a:t>
          </a:r>
          <a:endParaRPr lang="ja-JP" altLang="en-US" dirty="0"/>
        </a:p>
      </dgm:t>
    </dgm:pt>
    <dgm:pt modelId="{D12A4A32-A3A6-49CB-85D0-79D668B9BB05}" type="parTrans" cxnId="{67D7368C-7F14-4042-9C4C-5DC13C9CBEBB}">
      <dgm:prSet/>
      <dgm:spPr/>
      <dgm:t>
        <a:bodyPr/>
        <a:lstStyle/>
        <a:p>
          <a:endParaRPr lang="en-US"/>
        </a:p>
      </dgm:t>
    </dgm:pt>
    <dgm:pt modelId="{F2D7BE6E-C453-4E1A-AB7F-8019D9E7B341}" type="sibTrans" cxnId="{67D7368C-7F14-4042-9C4C-5DC13C9CBEBB}">
      <dgm:prSet/>
      <dgm:spPr/>
      <dgm:t>
        <a:bodyPr/>
        <a:lstStyle/>
        <a:p>
          <a:endParaRPr lang="en-US"/>
        </a:p>
      </dgm:t>
    </dgm:pt>
    <dgm:pt modelId="{C77B05EF-316B-47DD-9502-B15EC7FE4421}">
      <dgm:prSet/>
      <dgm:spPr/>
      <dgm:t>
        <a:bodyPr/>
        <a:lstStyle/>
        <a:p>
          <a:r>
            <a:rPr lang="ja-JP" altLang="en-US" dirty="0" smtClean="0"/>
            <a:t>その他</a:t>
          </a:r>
          <a:endParaRPr lang="ja-JP" altLang="en-US" dirty="0"/>
        </a:p>
      </dgm:t>
    </dgm:pt>
    <dgm:pt modelId="{434694AF-564D-4600-B05D-C4C04B06D2D7}" type="parTrans" cxnId="{B31C71ED-7D07-44C6-AE06-8DD3D0134349}">
      <dgm:prSet/>
      <dgm:spPr/>
      <dgm:t>
        <a:bodyPr/>
        <a:lstStyle/>
        <a:p>
          <a:endParaRPr lang="en-US"/>
        </a:p>
      </dgm:t>
    </dgm:pt>
    <dgm:pt modelId="{FD17AA6C-3616-43CB-AF12-FBB01AFD4AC6}" type="sibTrans" cxnId="{B31C71ED-7D07-44C6-AE06-8DD3D0134349}">
      <dgm:prSet/>
      <dgm:spPr/>
      <dgm:t>
        <a:bodyPr/>
        <a:lstStyle/>
        <a:p>
          <a:endParaRPr lang="en-US"/>
        </a:p>
      </dgm:t>
    </dgm:pt>
    <dgm:pt modelId="{6BBC1B30-CE44-4519-84E4-CC76500FE488}">
      <dgm:prSet/>
      <dgm:spPr/>
      <dgm:t>
        <a:bodyPr/>
        <a:lstStyle/>
        <a:p>
          <a:r>
            <a:rPr lang="en-US" altLang="ja-JP" dirty="0" smtClean="0"/>
            <a:t>Other</a:t>
          </a:r>
          <a:endParaRPr lang="ja-JP" altLang="en-US" dirty="0"/>
        </a:p>
      </dgm:t>
    </dgm:pt>
    <dgm:pt modelId="{E0CFDBD8-92E4-42AD-83DE-604F6491DBB0}" type="parTrans" cxnId="{86A8D832-6A59-49E1-BD52-7F077D42A524}">
      <dgm:prSet/>
      <dgm:spPr/>
      <dgm:t>
        <a:bodyPr/>
        <a:lstStyle/>
        <a:p>
          <a:endParaRPr lang="en-US"/>
        </a:p>
      </dgm:t>
    </dgm:pt>
    <dgm:pt modelId="{363D1A69-DCAA-4331-A469-AA748CB8EC3D}" type="sibTrans" cxnId="{86A8D832-6A59-49E1-BD52-7F077D42A524}">
      <dgm:prSet/>
      <dgm:spPr/>
      <dgm:t>
        <a:bodyPr/>
        <a:lstStyle/>
        <a:p>
          <a:endParaRPr lang="en-US"/>
        </a:p>
      </dgm:t>
    </dgm:pt>
    <dgm:pt modelId="{F7068BE6-93F9-4C52-AC94-80566F58EE86}">
      <dgm:prSet/>
      <dgm:spPr/>
      <dgm:t>
        <a:bodyPr/>
        <a:lstStyle/>
        <a:p>
          <a:r>
            <a:rPr lang="ja-JP" altLang="en-US" dirty="0" smtClean="0"/>
            <a:t>ドキュメントの誤り</a:t>
          </a:r>
          <a:endParaRPr lang="ja-JP" altLang="en-US" dirty="0"/>
        </a:p>
      </dgm:t>
    </dgm:pt>
    <dgm:pt modelId="{7D12A940-45EE-4D01-B422-D6EDA0F4CF03}" type="parTrans" cxnId="{A28EEE54-F68A-4FB6-82A9-6604A581E120}">
      <dgm:prSet/>
      <dgm:spPr/>
      <dgm:t>
        <a:bodyPr/>
        <a:lstStyle/>
        <a:p>
          <a:endParaRPr lang="en-US"/>
        </a:p>
      </dgm:t>
    </dgm:pt>
    <dgm:pt modelId="{2AEBED0D-C9D2-415D-ACE0-20999664EB72}" type="sibTrans" cxnId="{A28EEE54-F68A-4FB6-82A9-6604A581E120}">
      <dgm:prSet/>
      <dgm:spPr/>
      <dgm:t>
        <a:bodyPr/>
        <a:lstStyle/>
        <a:p>
          <a:endParaRPr lang="en-US"/>
        </a:p>
      </dgm:t>
    </dgm:pt>
    <dgm:pt modelId="{F2AB7882-A61C-425D-A2A1-A9D665B5B08D}">
      <dgm:prSet/>
      <dgm:spPr/>
      <dgm:t>
        <a:bodyPr/>
        <a:lstStyle/>
        <a:p>
          <a:r>
            <a:rPr lang="en-US" altLang="ja-JP" dirty="0" smtClean="0"/>
            <a:t>Documentation Error</a:t>
          </a:r>
          <a:endParaRPr lang="ja-JP" altLang="en-US" dirty="0"/>
        </a:p>
      </dgm:t>
    </dgm:pt>
    <dgm:pt modelId="{1B3B4969-BD66-41F4-B4C6-CD29CCA18AD1}" type="parTrans" cxnId="{83DBC2E4-07D4-4F2A-91E2-D6D96C00E778}">
      <dgm:prSet/>
      <dgm:spPr/>
      <dgm:t>
        <a:bodyPr/>
        <a:lstStyle/>
        <a:p>
          <a:endParaRPr lang="en-US"/>
        </a:p>
      </dgm:t>
    </dgm:pt>
    <dgm:pt modelId="{2637841B-CA7C-40A1-B6E9-2DAAEEEECA53}" type="sibTrans" cxnId="{83DBC2E4-07D4-4F2A-91E2-D6D96C00E778}">
      <dgm:prSet/>
      <dgm:spPr/>
      <dgm:t>
        <a:bodyPr/>
        <a:lstStyle/>
        <a:p>
          <a:endParaRPr lang="en-US"/>
        </a:p>
      </dgm:t>
    </dgm:pt>
    <dgm:pt modelId="{039DD2DB-4C2D-417E-91BC-381E2CD55206}">
      <dgm:prSet/>
      <dgm:spPr/>
      <dgm:t>
        <a:bodyPr/>
        <a:lstStyle/>
        <a:p>
          <a:r>
            <a:rPr lang="ja-JP" altLang="en-US" dirty="0" smtClean="0"/>
            <a:t>サポートしない設定</a:t>
          </a:r>
          <a:endParaRPr lang="ja-JP" altLang="en-US" dirty="0"/>
        </a:p>
      </dgm:t>
    </dgm:pt>
    <dgm:pt modelId="{530A552D-0F9B-482F-AE0E-356882DD17E9}" type="parTrans" cxnId="{A97282C3-28FF-4A17-BC94-4A06D8B3FAE0}">
      <dgm:prSet/>
      <dgm:spPr/>
      <dgm:t>
        <a:bodyPr/>
        <a:lstStyle/>
        <a:p>
          <a:endParaRPr lang="en-US"/>
        </a:p>
      </dgm:t>
    </dgm:pt>
    <dgm:pt modelId="{BCFDCE41-5549-4EBD-A415-A199BF64A620}" type="sibTrans" cxnId="{A97282C3-28FF-4A17-BC94-4A06D8B3FAE0}">
      <dgm:prSet/>
      <dgm:spPr/>
      <dgm:t>
        <a:bodyPr/>
        <a:lstStyle/>
        <a:p>
          <a:endParaRPr lang="en-US"/>
        </a:p>
      </dgm:t>
    </dgm:pt>
    <dgm:pt modelId="{BD5864BF-7927-431A-A29E-82E98882DAAE}">
      <dgm:prSet/>
      <dgm:spPr/>
      <dgm:t>
        <a:bodyPr/>
        <a:lstStyle/>
        <a:p>
          <a:r>
            <a:rPr lang="en-US" altLang="ja-JP" dirty="0" smtClean="0"/>
            <a:t>Unsupported Configuration</a:t>
          </a:r>
          <a:endParaRPr lang="ja-JP" altLang="en-US" dirty="0"/>
        </a:p>
      </dgm:t>
    </dgm:pt>
    <dgm:pt modelId="{C1801F30-1738-4171-BD6E-D567F10F82B2}" type="parTrans" cxnId="{4120E2EC-C45D-4501-9616-114133BB5190}">
      <dgm:prSet/>
      <dgm:spPr/>
      <dgm:t>
        <a:bodyPr/>
        <a:lstStyle/>
        <a:p>
          <a:endParaRPr lang="en-US"/>
        </a:p>
      </dgm:t>
    </dgm:pt>
    <dgm:pt modelId="{47524077-ACA1-4DED-AAE7-B15479C277F3}" type="sibTrans" cxnId="{4120E2EC-C45D-4501-9616-114133BB5190}">
      <dgm:prSet/>
      <dgm:spPr/>
      <dgm:t>
        <a:bodyPr/>
        <a:lstStyle/>
        <a:p>
          <a:endParaRPr lang="en-US"/>
        </a:p>
      </dgm:t>
    </dgm:pt>
    <dgm:pt modelId="{073F7DC2-4264-4CFE-9288-A0F33017ED7E}">
      <dgm:prSet phldrT="[テキスト]"/>
      <dgm:spPr/>
      <dgm:t>
        <a:bodyPr/>
        <a:lstStyle/>
        <a:p>
          <a:r>
            <a:rPr lang="en-US" altLang="ja-JP" dirty="0" smtClean="0"/>
            <a:t>Hardware Limitation</a:t>
          </a:r>
          <a:endParaRPr lang="ja-JP" altLang="en-US" dirty="0"/>
        </a:p>
      </dgm:t>
    </dgm:pt>
    <dgm:pt modelId="{F95718E1-49B1-4CD6-B3FC-C5C95845EAE4}" type="parTrans" cxnId="{B74B603B-6A2F-40EE-BC86-1998B532D033}">
      <dgm:prSet/>
      <dgm:spPr/>
      <dgm:t>
        <a:bodyPr/>
        <a:lstStyle/>
        <a:p>
          <a:endParaRPr lang="en-US"/>
        </a:p>
      </dgm:t>
    </dgm:pt>
    <dgm:pt modelId="{47DD5FFB-4C8E-402C-B6B1-F84514D523F5}" type="sibTrans" cxnId="{B74B603B-6A2F-40EE-BC86-1998B532D033}">
      <dgm:prSet/>
      <dgm:spPr/>
      <dgm:t>
        <a:bodyPr/>
        <a:lstStyle/>
        <a:p>
          <a:endParaRPr lang="en-US"/>
        </a:p>
      </dgm:t>
    </dgm:pt>
    <dgm:pt modelId="{A0389FE9-1C16-4C2F-8AC6-14D6746C9FF6}">
      <dgm:prSet phldrT="[テキスト]"/>
      <dgm:spPr/>
      <dgm:t>
        <a:bodyPr/>
        <a:lstStyle/>
        <a:p>
          <a:r>
            <a:rPr lang="en-US" altLang="ja-JP" dirty="0" smtClean="0"/>
            <a:t>Not Reproducible</a:t>
          </a:r>
          <a:endParaRPr lang="ja-JP" altLang="en-US" dirty="0"/>
        </a:p>
      </dgm:t>
    </dgm:pt>
    <dgm:pt modelId="{D2864B4B-3B18-42A0-B8D0-2AA57DB90F47}" type="parTrans" cxnId="{CE9D5656-96BA-4D9A-A8BD-BD49971035FD}">
      <dgm:prSet/>
      <dgm:spPr/>
      <dgm:t>
        <a:bodyPr/>
        <a:lstStyle/>
        <a:p>
          <a:endParaRPr lang="en-US"/>
        </a:p>
      </dgm:t>
    </dgm:pt>
    <dgm:pt modelId="{1D7E8826-82B7-4180-8669-5F71E7B70DB6}" type="sibTrans" cxnId="{CE9D5656-96BA-4D9A-A8BD-BD49971035FD}">
      <dgm:prSet/>
      <dgm:spPr/>
      <dgm:t>
        <a:bodyPr/>
        <a:lstStyle/>
        <a:p>
          <a:endParaRPr lang="en-US"/>
        </a:p>
      </dgm:t>
    </dgm:pt>
    <dgm:pt modelId="{DF7DAD15-5818-40FF-B3EE-0AAFC67E1C3A}">
      <dgm:prSet phldrT="[テキスト]"/>
      <dgm:spPr/>
      <dgm:t>
        <a:bodyPr/>
        <a:lstStyle/>
        <a:p>
          <a:r>
            <a:rPr lang="en-US" altLang="ja-JP" dirty="0" smtClean="0"/>
            <a:t>No Plans To Fix This Release</a:t>
          </a:r>
          <a:endParaRPr lang="ja-JP" altLang="en-US" dirty="0"/>
        </a:p>
      </dgm:t>
    </dgm:pt>
    <dgm:pt modelId="{7EBE0BC0-F9C4-443A-B360-5FA8235C9188}" type="parTrans" cxnId="{E9607A8A-9B64-4AD3-BDC6-C9757CE47F92}">
      <dgm:prSet/>
      <dgm:spPr/>
      <dgm:t>
        <a:bodyPr/>
        <a:lstStyle/>
        <a:p>
          <a:endParaRPr lang="en-US"/>
        </a:p>
      </dgm:t>
    </dgm:pt>
    <dgm:pt modelId="{53D52D05-FF32-4716-BFEB-377AAEE21FD2}" type="sibTrans" cxnId="{E9607A8A-9B64-4AD3-BDC6-C9757CE47F92}">
      <dgm:prSet/>
      <dgm:spPr/>
      <dgm:t>
        <a:bodyPr/>
        <a:lstStyle/>
        <a:p>
          <a:endParaRPr lang="en-US"/>
        </a:p>
      </dgm:t>
    </dgm:pt>
    <dgm:pt modelId="{0A8D9568-C3DB-4015-B57F-9D81C8801B7A}">
      <dgm:prSet/>
      <dgm:spPr/>
      <dgm:t>
        <a:bodyPr/>
        <a:lstStyle/>
        <a:p>
          <a:r>
            <a:rPr lang="ja-JP" altLang="en-US" dirty="0" smtClean="0"/>
            <a:t>ユーザの勘違い</a:t>
          </a:r>
          <a:endParaRPr lang="ja-JP" altLang="en-US" dirty="0"/>
        </a:p>
      </dgm:t>
    </dgm:pt>
    <dgm:pt modelId="{EFE21C00-E354-45C7-A5D4-D910F1D763DD}" type="parTrans" cxnId="{63EC12CE-AE04-44C1-8B96-314761CF7218}">
      <dgm:prSet/>
      <dgm:spPr/>
      <dgm:t>
        <a:bodyPr/>
        <a:lstStyle/>
        <a:p>
          <a:endParaRPr lang="en-US"/>
        </a:p>
      </dgm:t>
    </dgm:pt>
    <dgm:pt modelId="{F89F0E17-63B1-48D3-999B-73FA73E1928B}" type="sibTrans" cxnId="{63EC12CE-AE04-44C1-8B96-314761CF7218}">
      <dgm:prSet/>
      <dgm:spPr/>
      <dgm:t>
        <a:bodyPr/>
        <a:lstStyle/>
        <a:p>
          <a:endParaRPr lang="en-US"/>
        </a:p>
      </dgm:t>
    </dgm:pt>
    <dgm:pt modelId="{1CDCCD81-6F6C-47CE-BAD7-F9BEA473209B}">
      <dgm:prSet/>
      <dgm:spPr/>
      <dgm:t>
        <a:bodyPr/>
        <a:lstStyle/>
        <a:p>
          <a:r>
            <a:rPr lang="en-US" altLang="ja-JP" dirty="0" smtClean="0"/>
            <a:t>User Misunderstanding</a:t>
          </a:r>
          <a:endParaRPr lang="ja-JP" altLang="en-US" dirty="0"/>
        </a:p>
      </dgm:t>
    </dgm:pt>
    <dgm:pt modelId="{F3C79008-379F-48DE-A4C1-F2C5487AC7C5}" type="parTrans" cxnId="{B7DC1D9F-423D-4AF1-91CB-386893E5B7FD}">
      <dgm:prSet/>
      <dgm:spPr/>
      <dgm:t>
        <a:bodyPr/>
        <a:lstStyle/>
        <a:p>
          <a:endParaRPr lang="en-US"/>
        </a:p>
      </dgm:t>
    </dgm:pt>
    <dgm:pt modelId="{02D1E867-D1E9-4DC9-92D9-1656F7BF5E57}" type="sibTrans" cxnId="{B7DC1D9F-423D-4AF1-91CB-386893E5B7FD}">
      <dgm:prSet/>
      <dgm:spPr/>
      <dgm:t>
        <a:bodyPr/>
        <a:lstStyle/>
        <a:p>
          <a:endParaRPr 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3FD5E449-ED53-4146-991E-0FE2979DF089}" type="pres">
      <dgm:prSet presAssocID="{FFDC7700-5954-417C-9EC5-323A70D6AF10}" presName="node" presStyleLbl="node1" presStyleIdx="0" presStyleCnt="15">
        <dgm:presLayoutVars>
          <dgm:bulletEnabled val="1"/>
        </dgm:presLayoutVars>
      </dgm:prSet>
      <dgm:spPr/>
      <dgm:t>
        <a:bodyPr/>
        <a:lstStyle/>
        <a:p>
          <a:endParaRPr lang="en-US"/>
        </a:p>
      </dgm:t>
    </dgm:pt>
    <dgm:pt modelId="{E998D7F8-755F-48C7-B891-ED9104440D2E}" type="pres">
      <dgm:prSet presAssocID="{DA8049BB-21C4-4C74-B65C-11867A76BD3A}" presName="sibTrans" presStyleCnt="0"/>
      <dgm:spPr/>
    </dgm:pt>
    <dgm:pt modelId="{A3D51724-E099-4778-AE9A-E7FA542E7CFB}" type="pres">
      <dgm:prSet presAssocID="{52AE304B-3598-453A-95A4-FD0B84C51EE3}" presName="node" presStyleLbl="node1" presStyleIdx="1" presStyleCnt="15">
        <dgm:presLayoutVars>
          <dgm:bulletEnabled val="1"/>
        </dgm:presLayoutVars>
      </dgm:prSet>
      <dgm:spPr/>
      <dgm:t>
        <a:bodyPr/>
        <a:lstStyle/>
        <a:p>
          <a:endParaRPr lang="en-US"/>
        </a:p>
      </dgm:t>
    </dgm:pt>
    <dgm:pt modelId="{DD2CABB0-077B-4C88-B244-553777BBD4E0}" type="pres">
      <dgm:prSet presAssocID="{2575654E-161A-4484-B54F-1660038F6131}" presName="sibTrans" presStyleCnt="0"/>
      <dgm:spPr/>
    </dgm:pt>
    <dgm:pt modelId="{6ABDE363-CB2B-4EE2-A385-0271D6986A92}" type="pres">
      <dgm:prSet presAssocID="{823FC7E6-AE6D-410F-AD18-68C1823205C1}" presName="node" presStyleLbl="node1" presStyleIdx="2" presStyleCnt="15">
        <dgm:presLayoutVars>
          <dgm:bulletEnabled val="1"/>
        </dgm:presLayoutVars>
      </dgm:prSet>
      <dgm:spPr/>
      <dgm:t>
        <a:bodyPr/>
        <a:lstStyle/>
        <a:p>
          <a:endParaRPr lang="en-US"/>
        </a:p>
      </dgm:t>
    </dgm:pt>
    <dgm:pt modelId="{DB6E85A6-9ADD-496B-B2BC-528A6C9D1693}" type="pres">
      <dgm:prSet presAssocID="{216CB2A1-A3A8-426C-868D-644AEF3E02C3}" presName="sibTrans" presStyleCnt="0"/>
      <dgm:spPr/>
    </dgm:pt>
    <dgm:pt modelId="{BC26148A-B25B-41FC-B4ED-747AA299674E}" type="pres">
      <dgm:prSet presAssocID="{1B142913-AC1A-4CA9-8739-EEF90F6322C4}" presName="node" presStyleLbl="node1" presStyleIdx="3" presStyleCnt="15">
        <dgm:presLayoutVars>
          <dgm:bulletEnabled val="1"/>
        </dgm:presLayoutVars>
      </dgm:prSet>
      <dgm:spPr/>
      <dgm:t>
        <a:bodyPr/>
        <a:lstStyle/>
        <a:p>
          <a:endParaRPr lang="en-US"/>
        </a:p>
      </dgm:t>
    </dgm:pt>
    <dgm:pt modelId="{E000E0C5-74AC-400E-8EE4-1CFD2E7B569F}" type="pres">
      <dgm:prSet presAssocID="{8599EE65-BF6F-4BEE-8B38-D9A0A405B7BF}" presName="sibTrans" presStyleCnt="0"/>
      <dgm:spPr/>
    </dgm:pt>
    <dgm:pt modelId="{FCDA6A08-A56C-45CE-A8BC-27BBF7AA772B}" type="pres">
      <dgm:prSet presAssocID="{F3F46CCB-5FF6-47EA-8B23-CDF2F719A2C0}" presName="node" presStyleLbl="node1" presStyleIdx="4" presStyleCnt="15">
        <dgm:presLayoutVars>
          <dgm:bulletEnabled val="1"/>
        </dgm:presLayoutVars>
      </dgm:prSet>
      <dgm:spPr/>
      <dgm:t>
        <a:bodyPr/>
        <a:lstStyle/>
        <a:p>
          <a:endParaRPr lang="en-US"/>
        </a:p>
      </dgm:t>
    </dgm:pt>
    <dgm:pt modelId="{7FA11F15-C2C1-4CF8-8A94-E6174D4F2CC0}" type="pres">
      <dgm:prSet presAssocID="{84F5D3EA-D1C4-4608-9128-77D7579ABD34}" presName="sibTrans" presStyleCnt="0"/>
      <dgm:spPr/>
    </dgm:pt>
    <dgm:pt modelId="{45CB8882-F164-4A7B-B5FA-60047143F0FA}" type="pres">
      <dgm:prSet presAssocID="{6A3C777D-04DD-4530-A849-1097E805AA91}" presName="node" presStyleLbl="node1" presStyleIdx="5" presStyleCnt="15">
        <dgm:presLayoutVars>
          <dgm:bulletEnabled val="1"/>
        </dgm:presLayoutVars>
      </dgm:prSet>
      <dgm:spPr/>
      <dgm:t>
        <a:bodyPr/>
        <a:lstStyle/>
        <a:p>
          <a:endParaRPr lang="en-US"/>
        </a:p>
      </dgm:t>
    </dgm:pt>
    <dgm:pt modelId="{5230443E-1D77-43CC-B41B-10A554EC52C7}" type="pres">
      <dgm:prSet presAssocID="{D266F2B1-9E4A-48F9-921B-1219AC6938D8}" presName="sibTrans" presStyleCnt="0"/>
      <dgm:spPr/>
    </dgm:pt>
    <dgm:pt modelId="{7CC7829E-EA9E-4F83-8417-5FF6D5851FE9}" type="pres">
      <dgm:prSet presAssocID="{341CEA5D-6B4E-4ED9-A506-064845DBD237}" presName="node" presStyleLbl="node1" presStyleIdx="6" presStyleCnt="15">
        <dgm:presLayoutVars>
          <dgm:bulletEnabled val="1"/>
        </dgm:presLayoutVars>
      </dgm:prSet>
      <dgm:spPr/>
      <dgm:t>
        <a:bodyPr/>
        <a:lstStyle/>
        <a:p>
          <a:endParaRPr lang="en-US"/>
        </a:p>
      </dgm:t>
    </dgm:pt>
    <dgm:pt modelId="{D6D84741-F249-4452-A187-AEF65E94F1B2}" type="pres">
      <dgm:prSet presAssocID="{F8BE242D-71EF-4DE6-94BE-7AB23AF837E4}" presName="sibTrans" presStyleCnt="0"/>
      <dgm:spPr/>
    </dgm:pt>
    <dgm:pt modelId="{B6C008E9-7FDE-43BE-B4CC-DCBE468BF0EA}" type="pres">
      <dgm:prSet presAssocID="{68E08BBF-0FF9-4058-B3B2-B43C0EF57EF8}" presName="node" presStyleLbl="node1" presStyleIdx="7" presStyleCnt="15">
        <dgm:presLayoutVars>
          <dgm:bulletEnabled val="1"/>
        </dgm:presLayoutVars>
      </dgm:prSet>
      <dgm:spPr/>
      <dgm:t>
        <a:bodyPr/>
        <a:lstStyle/>
        <a:p>
          <a:endParaRPr lang="en-US"/>
        </a:p>
      </dgm:t>
    </dgm:pt>
    <dgm:pt modelId="{EBA89B7E-E738-4338-9A4D-2C02AD6AFFA0}" type="pres">
      <dgm:prSet presAssocID="{61DC310C-46E5-4683-B1B5-C78FE304A440}" presName="sibTrans" presStyleCnt="0"/>
      <dgm:spPr/>
    </dgm:pt>
    <dgm:pt modelId="{6FC2CE45-57CC-45CE-A51F-05BF000354EF}" type="pres">
      <dgm:prSet presAssocID="{480175A4-D2C1-445C-80A6-FC75AA7D8F03}" presName="node" presStyleLbl="node1" presStyleIdx="8" presStyleCnt="15">
        <dgm:presLayoutVars>
          <dgm:bulletEnabled val="1"/>
        </dgm:presLayoutVars>
      </dgm:prSet>
      <dgm:spPr/>
      <dgm:t>
        <a:bodyPr/>
        <a:lstStyle/>
        <a:p>
          <a:endParaRPr lang="en-US"/>
        </a:p>
      </dgm:t>
    </dgm:pt>
    <dgm:pt modelId="{5725DCF8-F764-444A-9352-5315B213753C}" type="pres">
      <dgm:prSet presAssocID="{5A816996-2FB8-46C9-9768-B378308906F3}" presName="sibTrans" presStyleCnt="0"/>
      <dgm:spPr/>
    </dgm:pt>
    <dgm:pt modelId="{72FE9FE1-1227-4327-9E9D-703433929D1F}" type="pres">
      <dgm:prSet presAssocID="{BA3E4927-A5E2-4E98-8F90-C1E124A612FD}" presName="node" presStyleLbl="node1" presStyleIdx="9" presStyleCnt="15">
        <dgm:presLayoutVars>
          <dgm:bulletEnabled val="1"/>
        </dgm:presLayoutVars>
      </dgm:prSet>
      <dgm:spPr/>
      <dgm:t>
        <a:bodyPr/>
        <a:lstStyle/>
        <a:p>
          <a:endParaRPr lang="en-US"/>
        </a:p>
      </dgm:t>
    </dgm:pt>
    <dgm:pt modelId="{0CFFF87C-6069-4430-8BA2-DCF7D20C8278}" type="pres">
      <dgm:prSet presAssocID="{DC46A834-BDB8-4E20-81FA-CE833BD453FE}" presName="sibTrans" presStyleCnt="0"/>
      <dgm:spPr/>
    </dgm:pt>
    <dgm:pt modelId="{6F2F123C-CB08-4D70-8661-EC0F076AF3C8}" type="pres">
      <dgm:prSet presAssocID="{44E30E6F-93D4-45EA-99AA-1FE67477356A}" presName="node" presStyleLbl="node1" presStyleIdx="10" presStyleCnt="15">
        <dgm:presLayoutVars>
          <dgm:bulletEnabled val="1"/>
        </dgm:presLayoutVars>
      </dgm:prSet>
      <dgm:spPr/>
      <dgm:t>
        <a:bodyPr/>
        <a:lstStyle/>
        <a:p>
          <a:endParaRPr lang="en-US"/>
        </a:p>
      </dgm:t>
    </dgm:pt>
    <dgm:pt modelId="{88BBA240-8807-4C6B-BC60-C9A7FF049B4C}" type="pres">
      <dgm:prSet presAssocID="{D8176E83-D08E-40B8-85B7-FDA7B686C34A}" presName="sibTrans" presStyleCnt="0"/>
      <dgm:spPr/>
    </dgm:pt>
    <dgm:pt modelId="{0B49A03F-F099-40ED-BBC2-683DEE2C8B84}" type="pres">
      <dgm:prSet presAssocID="{F7068BE6-93F9-4C52-AC94-80566F58EE86}" presName="node" presStyleLbl="node1" presStyleIdx="11" presStyleCnt="15">
        <dgm:presLayoutVars>
          <dgm:bulletEnabled val="1"/>
        </dgm:presLayoutVars>
      </dgm:prSet>
      <dgm:spPr/>
      <dgm:t>
        <a:bodyPr/>
        <a:lstStyle/>
        <a:p>
          <a:endParaRPr lang="en-US"/>
        </a:p>
      </dgm:t>
    </dgm:pt>
    <dgm:pt modelId="{F06C5476-25A6-4679-97E4-7D9D59776525}" type="pres">
      <dgm:prSet presAssocID="{2AEBED0D-C9D2-415D-ACE0-20999664EB72}" presName="sibTrans" presStyleCnt="0"/>
      <dgm:spPr/>
    </dgm:pt>
    <dgm:pt modelId="{1C717444-6DE2-4605-BD67-DCDC0CCD1F42}" type="pres">
      <dgm:prSet presAssocID="{039DD2DB-4C2D-417E-91BC-381E2CD55206}" presName="node" presStyleLbl="node1" presStyleIdx="12" presStyleCnt="15">
        <dgm:presLayoutVars>
          <dgm:bulletEnabled val="1"/>
        </dgm:presLayoutVars>
      </dgm:prSet>
      <dgm:spPr/>
      <dgm:t>
        <a:bodyPr/>
        <a:lstStyle/>
        <a:p>
          <a:endParaRPr lang="en-US"/>
        </a:p>
      </dgm:t>
    </dgm:pt>
    <dgm:pt modelId="{65466317-611B-459F-98C8-D66AD37E3EBA}" type="pres">
      <dgm:prSet presAssocID="{BCFDCE41-5549-4EBD-A415-A199BF64A620}" presName="sibTrans" presStyleCnt="0"/>
      <dgm:spPr/>
    </dgm:pt>
    <dgm:pt modelId="{968A5F5E-59CF-41EB-BFB6-41C802786D02}" type="pres">
      <dgm:prSet presAssocID="{0A8D9568-C3DB-4015-B57F-9D81C8801B7A}" presName="node" presStyleLbl="node1" presStyleIdx="13" presStyleCnt="15">
        <dgm:presLayoutVars>
          <dgm:bulletEnabled val="1"/>
        </dgm:presLayoutVars>
      </dgm:prSet>
      <dgm:spPr/>
      <dgm:t>
        <a:bodyPr/>
        <a:lstStyle/>
        <a:p>
          <a:endParaRPr lang="en-US"/>
        </a:p>
      </dgm:t>
    </dgm:pt>
    <dgm:pt modelId="{D8CA630E-826F-49D0-B50C-9A98B012A30D}" type="pres">
      <dgm:prSet presAssocID="{F89F0E17-63B1-48D3-999B-73FA73E1928B}" presName="sibTrans" presStyleCnt="0"/>
      <dgm:spPr/>
    </dgm:pt>
    <dgm:pt modelId="{D376D8A5-798F-4ED1-8986-7B7FBE201433}" type="pres">
      <dgm:prSet presAssocID="{C77B05EF-316B-47DD-9502-B15EC7FE4421}" presName="node" presStyleLbl="node1" presStyleIdx="14" presStyleCnt="15">
        <dgm:presLayoutVars>
          <dgm:bulletEnabled val="1"/>
        </dgm:presLayoutVars>
      </dgm:prSet>
      <dgm:spPr/>
      <dgm:t>
        <a:bodyPr/>
        <a:lstStyle/>
        <a:p>
          <a:endParaRPr lang="en-US"/>
        </a:p>
      </dgm:t>
    </dgm:pt>
  </dgm:ptLst>
  <dgm:cxnLst>
    <dgm:cxn modelId="{9ECB54BE-D26A-4815-BE66-052E4423FD12}" type="presOf" srcId="{BA3E4927-A5E2-4E98-8F90-C1E124A612FD}" destId="{72FE9FE1-1227-4327-9E9D-703433929D1F}" srcOrd="0" destOrd="0" presId="urn:microsoft.com/office/officeart/2005/8/layout/default"/>
    <dgm:cxn modelId="{B74B603B-6A2F-40EE-BC86-1998B532D033}" srcId="{F3F46CCB-5FF6-47EA-8B23-CDF2F719A2C0}" destId="{073F7DC2-4264-4CFE-9288-A0F33017ED7E}" srcOrd="1" destOrd="0" parTransId="{F95718E1-49B1-4CD6-B3FC-C5C95845EAE4}" sibTransId="{47DD5FFB-4C8E-402C-B6B1-F84514D523F5}"/>
    <dgm:cxn modelId="{B31C71ED-7D07-44C6-AE06-8DD3D0134349}" srcId="{105D6CF2-80A5-4217-A861-285910F2A098}" destId="{C77B05EF-316B-47DD-9502-B15EC7FE4421}" srcOrd="14" destOrd="0" parTransId="{434694AF-564D-4600-B05D-C4C04B06D2D7}" sibTransId="{FD17AA6C-3616-43CB-AF12-FBB01AFD4AC6}"/>
    <dgm:cxn modelId="{C5ABE305-4AAF-404B-B6C6-32D48EC9F479}" type="presOf" srcId="{DF7DAD15-5818-40FF-B3EE-0AAFC67E1C3A}" destId="{B6C008E9-7FDE-43BE-B4CC-DCBE468BF0EA}" srcOrd="0" destOrd="3" presId="urn:microsoft.com/office/officeart/2005/8/layout/default"/>
    <dgm:cxn modelId="{5B8E86F3-3479-4CC5-A67D-0A350EFDC37E}" srcId="{1B142913-AC1A-4CA9-8739-EEF90F6322C4}" destId="{2316847F-FE1B-4A14-A355-362F7F5C773F}" srcOrd="1" destOrd="0" parTransId="{7252A5F9-7286-4AFC-B392-25BBC2E90EA3}" sibTransId="{B32D7041-9100-4B7A-9D26-EE1155485282}"/>
    <dgm:cxn modelId="{CD9C6294-869C-4263-A761-F45BA42F92D0}" type="presOf" srcId="{5FEAD9A2-BFDD-4AFF-8412-AD549102E1EA}" destId="{6F2F123C-CB08-4D70-8661-EC0F076AF3C8}" srcOrd="0" destOrd="1" presId="urn:microsoft.com/office/officeart/2005/8/layout/default"/>
    <dgm:cxn modelId="{63EC12CE-AE04-44C1-8B96-314761CF7218}" srcId="{105D6CF2-80A5-4217-A861-285910F2A098}" destId="{0A8D9568-C3DB-4015-B57F-9D81C8801B7A}" srcOrd="13" destOrd="0" parTransId="{EFE21C00-E354-45C7-A5D4-D910F1D763DD}" sibTransId="{F89F0E17-63B1-48D3-999B-73FA73E1928B}"/>
    <dgm:cxn modelId="{792FEE7F-DC11-42A7-A7CB-4F2F7C75AC08}" type="presOf" srcId="{039DD2DB-4C2D-417E-91BC-381E2CD55206}" destId="{1C717444-6DE2-4605-BD67-DCDC0CCD1F42}" srcOrd="0" destOrd="0" presId="urn:microsoft.com/office/officeart/2005/8/layout/default"/>
    <dgm:cxn modelId="{7A0C6524-2D6C-44E3-BAB7-88817232C389}" srcId="{105D6CF2-80A5-4217-A861-285910F2A098}" destId="{44E30E6F-93D4-45EA-99AA-1FE67477356A}" srcOrd="10" destOrd="0" parTransId="{4D698060-EE3F-4FEF-A561-F2BA7F4D07A2}" sibTransId="{D8176E83-D08E-40B8-85B7-FDA7B686C34A}"/>
    <dgm:cxn modelId="{CE55EA5B-891F-440E-8EA1-713084E72960}" type="presOf" srcId="{EA8FCC39-B75E-44CB-829E-453E325F4AF0}" destId="{B6C008E9-7FDE-43BE-B4CC-DCBE468BF0EA}" srcOrd="0" destOrd="1" presId="urn:microsoft.com/office/officeart/2005/8/layout/default"/>
    <dgm:cxn modelId="{6E772EE0-C9DE-46AD-BFDA-2CCF1EA3FB4D}" type="presOf" srcId="{6BBC1B30-CE44-4519-84E4-CC76500FE488}" destId="{D376D8A5-798F-4ED1-8986-7B7FBE201433}" srcOrd="0" destOrd="1" presId="urn:microsoft.com/office/officeart/2005/8/layout/default"/>
    <dgm:cxn modelId="{17670487-4E1D-4638-ADAE-54C51F21E53F}" srcId="{480175A4-D2C1-445C-80A6-FC75AA7D8F03}" destId="{B13A8632-2BF4-448F-8C81-1C943A92E499}" srcOrd="1" destOrd="0" parTransId="{26667C2C-9114-4116-9188-3021B4C19C09}" sibTransId="{DCD5DE90-B352-40B3-8B34-00DAC2E0038E}"/>
    <dgm:cxn modelId="{28C624F0-EFB0-44C8-9085-39689BEFF89A}" srcId="{480175A4-D2C1-445C-80A6-FC75AA7D8F03}" destId="{0FDE152E-E434-4C7D-AFD1-504057DA49AD}" srcOrd="0" destOrd="0" parTransId="{33C82F67-9F2C-48E1-BB38-9EFD722B9059}" sibTransId="{AD08EE54-FE7F-4F94-A4FE-E836F18453E7}"/>
    <dgm:cxn modelId="{2720492F-6FAD-4267-A566-0ECDE461FCF4}" type="presOf" srcId="{F2AB7882-A61C-425D-A2A1-A9D665B5B08D}" destId="{0B49A03F-F099-40ED-BBC2-683DEE2C8B84}" srcOrd="0" destOrd="1" presId="urn:microsoft.com/office/officeart/2005/8/layout/default"/>
    <dgm:cxn modelId="{AAD8E3F4-93DB-47F4-887A-B85857EEEBC2}" type="presOf" srcId="{52AE304B-3598-453A-95A4-FD0B84C51EE3}" destId="{A3D51724-E099-4778-AE9A-E7FA542E7CFB}" srcOrd="0" destOrd="0" presId="urn:microsoft.com/office/officeart/2005/8/layout/default"/>
    <dgm:cxn modelId="{8A021B51-8D8B-431A-A3B1-93BE222BC001}" srcId="{1B142913-AC1A-4CA9-8739-EEF90F6322C4}" destId="{20F19797-C5D1-4815-AB0F-972D8F271FAD}" srcOrd="0" destOrd="0" parTransId="{D40CDA31-DA91-4076-87E1-F219E8EF6872}" sibTransId="{4BF56ABE-2DC1-47F2-94E9-D20B56A88AFF}"/>
    <dgm:cxn modelId="{0AA5BFE5-9E8E-4FF9-9034-95F88345E911}" srcId="{68E08BBF-0FF9-4058-B3B2-B43C0EF57EF8}" destId="{B82C5199-261E-4771-AFE7-70F10E7C5042}" srcOrd="1" destOrd="0" parTransId="{58FE5739-17EF-4441-977E-95911352E77F}" sibTransId="{BF8D94E7-AF50-4080-A1FF-7DFDF8D4ADDA}"/>
    <dgm:cxn modelId="{CE9D5656-96BA-4D9A-A8BD-BD49971035FD}" srcId="{52AE304B-3598-453A-95A4-FD0B84C51EE3}" destId="{A0389FE9-1C16-4C2F-8AC6-14D6746C9FF6}" srcOrd="1" destOrd="0" parTransId="{D2864B4B-3B18-42A0-B8D0-2AA57DB90F47}" sibTransId="{1D7E8826-82B7-4180-8669-5F71E7B70DB6}"/>
    <dgm:cxn modelId="{942EF88B-7B91-470F-A628-63FEEE234A1F}" srcId="{105D6CF2-80A5-4217-A861-285910F2A098}" destId="{1B142913-AC1A-4CA9-8739-EEF90F6322C4}" srcOrd="3" destOrd="0" parTransId="{67442369-50A0-4225-AA66-3BD861E70D9D}" sibTransId="{8599EE65-BF6F-4BEE-8B38-D9A0A405B7BF}"/>
    <dgm:cxn modelId="{2C931F71-BF66-4D6D-B2AA-AC70A3A2CB37}" type="presOf" srcId="{0FDE152E-E434-4C7D-AFD1-504057DA49AD}" destId="{6FC2CE45-57CC-45CE-A51F-05BF000354EF}" srcOrd="0" destOrd="1" presId="urn:microsoft.com/office/officeart/2005/8/layout/default"/>
    <dgm:cxn modelId="{4BA57788-2332-473F-AF5A-EE3F7766AE25}" type="presOf" srcId="{105D6CF2-80A5-4217-A861-285910F2A098}" destId="{81D98005-E5A9-451E-BF67-A6071409CDBB}" srcOrd="0" destOrd="0" presId="urn:microsoft.com/office/officeart/2005/8/layout/default"/>
    <dgm:cxn modelId="{BBB3001E-5BFC-4964-84B9-1D78EBE72BA5}" type="presOf" srcId="{FC732228-5F4E-46E1-A8AF-1D3AAC0197BE}" destId="{A3D51724-E099-4778-AE9A-E7FA542E7CFB}" srcOrd="0" destOrd="1" presId="urn:microsoft.com/office/officeart/2005/8/layout/default"/>
    <dgm:cxn modelId="{98202579-AAA4-4B1C-94C8-FD7D9BEF3703}" srcId="{105D6CF2-80A5-4217-A861-285910F2A098}" destId="{68E08BBF-0FF9-4058-B3B2-B43C0EF57EF8}" srcOrd="7" destOrd="0" parTransId="{9A8EB67E-53FD-4A2D-B013-6417A5B609F7}" sibTransId="{61DC310C-46E5-4683-B1B5-C78FE304A440}"/>
    <dgm:cxn modelId="{655A9040-7709-483C-8D89-4AA3435296F5}" srcId="{105D6CF2-80A5-4217-A861-285910F2A098}" destId="{823FC7E6-AE6D-410F-AD18-68C1823205C1}" srcOrd="2" destOrd="0" parTransId="{4B870256-16B0-4013-ADE4-4F9EF87011F8}" sibTransId="{216CB2A1-A3A8-426C-868D-644AEF3E02C3}"/>
    <dgm:cxn modelId="{8F291032-6A19-4E6A-A963-5F592D56D0FE}" type="presOf" srcId="{5BD79A13-6EA7-4EDF-9332-DF7494D9CDF9}" destId="{6ABDE363-CB2B-4EE2-A385-0271D6986A92}" srcOrd="0" destOrd="1" presId="urn:microsoft.com/office/officeart/2005/8/layout/default"/>
    <dgm:cxn modelId="{6BCE4094-9641-4C8F-933B-3BE9F87FCB8F}" type="presOf" srcId="{20F19797-C5D1-4815-AB0F-972D8F271FAD}" destId="{BC26148A-B25B-41FC-B4ED-747AA299674E}" srcOrd="0" destOrd="1" presId="urn:microsoft.com/office/officeart/2005/8/layout/default"/>
    <dgm:cxn modelId="{040B5CB6-0DE7-41AA-8275-6F050729278D}" srcId="{105D6CF2-80A5-4217-A861-285910F2A098}" destId="{F3F46CCB-5FF6-47EA-8B23-CDF2F719A2C0}" srcOrd="4" destOrd="0" parTransId="{8261E041-B6CD-436D-BCEF-1C567E5C71C4}" sibTransId="{84F5D3EA-D1C4-4608-9128-77D7579ABD34}"/>
    <dgm:cxn modelId="{8A168FC7-81D8-4B5D-9C70-BBA1DAB06A32}" type="presOf" srcId="{B15F6302-53A5-4819-BD21-5A444980D67C}" destId="{45CB8882-F164-4A7B-B5FA-60047143F0FA}" srcOrd="0" destOrd="1" presId="urn:microsoft.com/office/officeart/2005/8/layout/default"/>
    <dgm:cxn modelId="{61B8F6B7-C1C3-43A0-B2D0-6C65B4E4C396}" type="presOf" srcId="{FFDC7700-5954-417C-9EC5-323A70D6AF10}" destId="{3FD5E449-ED53-4146-991E-0FE2979DF089}" srcOrd="0" destOrd="0" presId="urn:microsoft.com/office/officeart/2005/8/layout/default"/>
    <dgm:cxn modelId="{F46DB6E9-6D8F-4640-9218-53360BDFAA69}" srcId="{105D6CF2-80A5-4217-A861-285910F2A098}" destId="{6A3C777D-04DD-4530-A849-1097E805AA91}" srcOrd="5" destOrd="0" parTransId="{07E01E3D-BE8B-4DAD-B34B-21BA48ACD960}" sibTransId="{D266F2B1-9E4A-48F9-921B-1219AC6938D8}"/>
    <dgm:cxn modelId="{C91B48C3-5DEF-452F-9F95-1E9219C6EAA8}" srcId="{F3F46CCB-5FF6-47EA-8B23-CDF2F719A2C0}" destId="{615D041E-4D1B-437D-9B9F-FA4264E6F2B5}" srcOrd="0" destOrd="0" parTransId="{7A7980A9-253E-4912-95C1-30CD14AE4759}" sibTransId="{831AAF53-C176-4AD7-A3E1-BE043DC6DD15}"/>
    <dgm:cxn modelId="{35E8BDC9-6BC4-41B2-AACC-2E570FE8F4E8}" srcId="{105D6CF2-80A5-4217-A861-285910F2A098}" destId="{BA3E4927-A5E2-4E98-8F90-C1E124A612FD}" srcOrd="9" destOrd="0" parTransId="{9685A981-C794-458C-8E6A-CD65283C20F6}" sibTransId="{DC46A834-BDB8-4E20-81FA-CE833BD453FE}"/>
    <dgm:cxn modelId="{E92A5B19-D059-41EA-BF53-5163A21A9F52}" type="presOf" srcId="{1B142913-AC1A-4CA9-8739-EEF90F6322C4}" destId="{BC26148A-B25B-41FC-B4ED-747AA299674E}" srcOrd="0" destOrd="0" presId="urn:microsoft.com/office/officeart/2005/8/layout/default"/>
    <dgm:cxn modelId="{1A4DB0EB-460E-4F73-910A-170821370651}" type="presOf" srcId="{F7068BE6-93F9-4C52-AC94-80566F58EE86}" destId="{0B49A03F-F099-40ED-BBC2-683DEE2C8B84}" srcOrd="0" destOrd="0" presId="urn:microsoft.com/office/officeart/2005/8/layout/default"/>
    <dgm:cxn modelId="{6F498A92-D42C-42E2-8076-C0BCBE211D42}" srcId="{341CEA5D-6B4E-4ED9-A506-064845DBD237}" destId="{6E4B7000-D098-44A3-9C39-F727CBFA9ED1}" srcOrd="0" destOrd="0" parTransId="{D3F7B7F6-382B-40B8-95B9-948596E7E47C}" sibTransId="{795ED5B4-6AA9-454E-9915-B272C3AF7AE3}"/>
    <dgm:cxn modelId="{FED5B786-7FB6-4E68-A535-A80752625AE2}" type="presOf" srcId="{2316847F-FE1B-4A14-A355-362F7F5C773F}" destId="{BC26148A-B25B-41FC-B4ED-747AA299674E}" srcOrd="0" destOrd="2" presId="urn:microsoft.com/office/officeart/2005/8/layout/default"/>
    <dgm:cxn modelId="{8F8631EF-595D-4D1C-93A4-1B488964D7D5}" srcId="{823FC7E6-AE6D-410F-AD18-68C1823205C1}" destId="{5BD79A13-6EA7-4EDF-9332-DF7494D9CDF9}" srcOrd="0" destOrd="0" parTransId="{C3A14E91-DAE2-4684-BFA2-FC536F747019}" sibTransId="{3814AFCC-18A4-482A-BB45-EF233C37B6A1}"/>
    <dgm:cxn modelId="{416DE85D-DD6E-4A67-A70E-A019B3B927CF}" type="presOf" srcId="{073F7DC2-4264-4CFE-9288-A0F33017ED7E}" destId="{FCDA6A08-A56C-45CE-A8BC-27BBF7AA772B}" srcOrd="0" destOrd="2" presId="urn:microsoft.com/office/officeart/2005/8/layout/default"/>
    <dgm:cxn modelId="{8044BC6C-86CE-4570-BF01-5F53918FAC7F}" type="presOf" srcId="{0A8D9568-C3DB-4015-B57F-9D81C8801B7A}" destId="{968A5F5E-59CF-41EB-BFB6-41C802786D02}" srcOrd="0" destOrd="0" presId="urn:microsoft.com/office/officeart/2005/8/layout/default"/>
    <dgm:cxn modelId="{0B271099-8864-4C19-80BD-34ED4EC6818E}" type="presOf" srcId="{6E4B7000-D098-44A3-9C39-F727CBFA9ED1}" destId="{7CC7829E-EA9E-4F83-8417-5FF6D5851FE9}" srcOrd="0" destOrd="1" presId="urn:microsoft.com/office/officeart/2005/8/layout/default"/>
    <dgm:cxn modelId="{86A8D832-6A59-49E1-BD52-7F077D42A524}" srcId="{C77B05EF-316B-47DD-9502-B15EC7FE4421}" destId="{6BBC1B30-CE44-4519-84E4-CC76500FE488}" srcOrd="0" destOrd="0" parTransId="{E0CFDBD8-92E4-42AD-83DE-604F6491DBB0}" sibTransId="{363D1A69-DCAA-4331-A469-AA748CB8EC3D}"/>
    <dgm:cxn modelId="{807E78EB-6B45-4B85-8562-1E2D32437C6B}" type="presOf" srcId="{44E30E6F-93D4-45EA-99AA-1FE67477356A}" destId="{6F2F123C-CB08-4D70-8661-EC0F076AF3C8}" srcOrd="0" destOrd="0" presId="urn:microsoft.com/office/officeart/2005/8/layout/default"/>
    <dgm:cxn modelId="{BD18B891-C51F-403E-9924-708CD4C802BA}" srcId="{6A3C777D-04DD-4530-A849-1097E805AA91}" destId="{B15F6302-53A5-4819-BD21-5A444980D67C}" srcOrd="0" destOrd="0" parTransId="{7ABF939E-21C1-4938-B0AF-8508736D1FB8}" sibTransId="{BD2F2174-4B3B-4478-A4E9-426811DDEC0F}"/>
    <dgm:cxn modelId="{749E7D13-B4B7-4ACC-B354-5A85BC9EA462}" type="presOf" srcId="{BD5864BF-7927-431A-A29E-82E98882DAAE}" destId="{1C717444-6DE2-4605-BD67-DCDC0CCD1F42}" srcOrd="0" destOrd="1" presId="urn:microsoft.com/office/officeart/2005/8/layout/default"/>
    <dgm:cxn modelId="{C72ED8F8-7EF6-4806-B834-35142CA92C7E}" srcId="{105D6CF2-80A5-4217-A861-285910F2A098}" destId="{480175A4-D2C1-445C-80A6-FC75AA7D8F03}" srcOrd="8" destOrd="0" parTransId="{927654A9-53C8-4F1C-9C51-17080B0D7AA9}" sibTransId="{5A816996-2FB8-46C9-9768-B378308906F3}"/>
    <dgm:cxn modelId="{67D7368C-7F14-4042-9C4C-5DC13C9CBEBB}" srcId="{44E30E6F-93D4-45EA-99AA-1FE67477356A}" destId="{5FEAD9A2-BFDD-4AFF-8412-AD549102E1EA}" srcOrd="0" destOrd="0" parTransId="{D12A4A32-A3A6-49CB-85D0-79D668B9BB05}" sibTransId="{F2D7BE6E-C453-4E1A-AB7F-8019D9E7B341}"/>
    <dgm:cxn modelId="{4C8A59AF-D13C-470A-8294-94DE94C473D5}" srcId="{105D6CF2-80A5-4217-A861-285910F2A098}" destId="{341CEA5D-6B4E-4ED9-A506-064845DBD237}" srcOrd="6" destOrd="0" parTransId="{1F7F83F6-C53D-4AC2-AC25-7DC395DAB974}" sibTransId="{F8BE242D-71EF-4DE6-94BE-7AB23AF837E4}"/>
    <dgm:cxn modelId="{3CCDF700-5DA7-4386-89DA-470CD2280F1A}" type="presOf" srcId="{A0389FE9-1C16-4C2F-8AC6-14D6746C9FF6}" destId="{A3D51724-E099-4778-AE9A-E7FA542E7CFB}" srcOrd="0" destOrd="2" presId="urn:microsoft.com/office/officeart/2005/8/layout/default"/>
    <dgm:cxn modelId="{443D2585-22DA-40B7-8B7C-E8C2695B00BE}" type="presOf" srcId="{68E08BBF-0FF9-4058-B3B2-B43C0EF57EF8}" destId="{B6C008E9-7FDE-43BE-B4CC-DCBE468BF0EA}" srcOrd="0" destOrd="0" presId="urn:microsoft.com/office/officeart/2005/8/layout/default"/>
    <dgm:cxn modelId="{4792FB40-3B29-4D77-9BBC-BA0F148493CC}" type="presOf" srcId="{615D041E-4D1B-437D-9B9F-FA4264E6F2B5}" destId="{FCDA6A08-A56C-45CE-A8BC-27BBF7AA772B}" srcOrd="0" destOrd="1" presId="urn:microsoft.com/office/officeart/2005/8/layout/default"/>
    <dgm:cxn modelId="{A07F78F7-F3BF-41A0-851C-33E6A565D833}" srcId="{6A3C777D-04DD-4530-A849-1097E805AA91}" destId="{887D5179-BE76-463D-8DB9-A6061CC8E688}" srcOrd="1" destOrd="0" parTransId="{C7529562-3BBD-44D2-96FD-7BC0B02517E0}" sibTransId="{DC9E5364-B309-4260-85B8-084F003A6A3B}"/>
    <dgm:cxn modelId="{83DBC2E4-07D4-4F2A-91E2-D6D96C00E778}" srcId="{F7068BE6-93F9-4C52-AC94-80566F58EE86}" destId="{F2AB7882-A61C-425D-A2A1-A9D665B5B08D}" srcOrd="0" destOrd="0" parTransId="{1B3B4969-BD66-41F4-B4C6-CD29CCA18AD1}" sibTransId="{2637841B-CA7C-40A1-B6E9-2DAAEEEECA53}"/>
    <dgm:cxn modelId="{44D9286B-7BA4-4098-8036-DF1ECA1BC24F}" srcId="{105D6CF2-80A5-4217-A861-285910F2A098}" destId="{52AE304B-3598-453A-95A4-FD0B84C51EE3}" srcOrd="1" destOrd="0" parTransId="{F05385E6-2055-4C2E-AE18-507E7D3996DE}" sibTransId="{2575654E-161A-4484-B54F-1660038F6131}"/>
    <dgm:cxn modelId="{B6CE90E5-403F-4D08-A9AE-47EA613BBBA9}" srcId="{105D6CF2-80A5-4217-A861-285910F2A098}" destId="{FFDC7700-5954-417C-9EC5-323A70D6AF10}" srcOrd="0" destOrd="0" parTransId="{6052B7A0-C007-4E10-BE31-B936432661AF}" sibTransId="{DA8049BB-21C4-4C74-B65C-11867A76BD3A}"/>
    <dgm:cxn modelId="{177D13AA-28E0-4617-A2C4-9B1D8BE9B12C}" type="presOf" srcId="{65D19F42-0541-4E6F-A159-A6CEAA0F48C6}" destId="{3FD5E449-ED53-4146-991E-0FE2979DF089}" srcOrd="0" destOrd="1" presId="urn:microsoft.com/office/officeart/2005/8/layout/default"/>
    <dgm:cxn modelId="{46AB4396-885D-4EBE-9500-99108299B8D9}" srcId="{BA3E4927-A5E2-4E98-8F90-C1E124A612FD}" destId="{84975CF9-6BAD-4128-A08C-737572C151DF}" srcOrd="0" destOrd="0" parTransId="{1E3A0BBD-4B5B-43D8-9649-D8DBA04DA25F}" sibTransId="{3525CFF5-FB96-4C5F-A302-5E94F65E869E}"/>
    <dgm:cxn modelId="{A97282C3-28FF-4A17-BC94-4A06D8B3FAE0}" srcId="{105D6CF2-80A5-4217-A861-285910F2A098}" destId="{039DD2DB-4C2D-417E-91BC-381E2CD55206}" srcOrd="12" destOrd="0" parTransId="{530A552D-0F9B-482F-AE0E-356882DD17E9}" sibTransId="{BCFDCE41-5549-4EBD-A415-A199BF64A620}"/>
    <dgm:cxn modelId="{5BE5C433-E188-4DA0-B360-3276E34102CF}" type="presOf" srcId="{341CEA5D-6B4E-4ED9-A506-064845DBD237}" destId="{7CC7829E-EA9E-4F83-8417-5FF6D5851FE9}" srcOrd="0" destOrd="0" presId="urn:microsoft.com/office/officeart/2005/8/layout/default"/>
    <dgm:cxn modelId="{C43E553C-F495-4A68-B3F3-FE0265D98C82}" type="presOf" srcId="{887D5179-BE76-463D-8DB9-A6061CC8E688}" destId="{45CB8882-F164-4A7B-B5FA-60047143F0FA}" srcOrd="0" destOrd="2" presId="urn:microsoft.com/office/officeart/2005/8/layout/default"/>
    <dgm:cxn modelId="{8A0DC454-D0AA-46BE-B662-C75D4A45A148}" type="presOf" srcId="{6A3C777D-04DD-4530-A849-1097E805AA91}" destId="{45CB8882-F164-4A7B-B5FA-60047143F0FA}" srcOrd="0" destOrd="0" presId="urn:microsoft.com/office/officeart/2005/8/layout/default"/>
    <dgm:cxn modelId="{E9607A8A-9B64-4AD3-BDC6-C9757CE47F92}" srcId="{68E08BBF-0FF9-4058-B3B2-B43C0EF57EF8}" destId="{DF7DAD15-5818-40FF-B3EE-0AAFC67E1C3A}" srcOrd="2" destOrd="0" parTransId="{7EBE0BC0-F9C4-443A-B360-5FA8235C9188}" sibTransId="{53D52D05-FF32-4716-BFEB-377AAEE21FD2}"/>
    <dgm:cxn modelId="{506C3CBA-26F9-46BA-8129-BA7CA50B7983}" type="presOf" srcId="{480175A4-D2C1-445C-80A6-FC75AA7D8F03}" destId="{6FC2CE45-57CC-45CE-A51F-05BF000354EF}" srcOrd="0" destOrd="0" presId="urn:microsoft.com/office/officeart/2005/8/layout/default"/>
    <dgm:cxn modelId="{D7BD9126-3FD2-4CE2-9B19-6C55A8C9032E}" type="presOf" srcId="{84975CF9-6BAD-4128-A08C-737572C151DF}" destId="{72FE9FE1-1227-4327-9E9D-703433929D1F}" srcOrd="0" destOrd="1" presId="urn:microsoft.com/office/officeart/2005/8/layout/default"/>
    <dgm:cxn modelId="{6A716859-D1D8-46FB-93B3-78F8DB954704}" srcId="{52AE304B-3598-453A-95A4-FD0B84C51EE3}" destId="{FC732228-5F4E-46E1-A8AF-1D3AAC0197BE}" srcOrd="0" destOrd="0" parTransId="{9FE59F95-238C-46A3-97E2-694DBF82B1E8}" sibTransId="{326C5679-E87C-4867-90ED-4D1751B47C82}"/>
    <dgm:cxn modelId="{A28EEE54-F68A-4FB6-82A9-6604A581E120}" srcId="{105D6CF2-80A5-4217-A861-285910F2A098}" destId="{F7068BE6-93F9-4C52-AC94-80566F58EE86}" srcOrd="11" destOrd="0" parTransId="{7D12A940-45EE-4D01-B422-D6EDA0F4CF03}" sibTransId="{2AEBED0D-C9D2-415D-ACE0-20999664EB72}"/>
    <dgm:cxn modelId="{14798A56-E255-46EA-B9B7-33AC695A908D}" srcId="{FFDC7700-5954-417C-9EC5-323A70D6AF10}" destId="{65D19F42-0541-4E6F-A159-A6CEAA0F48C6}" srcOrd="0" destOrd="0" parTransId="{AE639316-FA80-43CA-BE9D-EC8AB73E241E}" sibTransId="{A5B7BC73-7590-4609-A788-96906E7377CB}"/>
    <dgm:cxn modelId="{268FCCF2-842A-45BC-AEE5-0B83A7E06846}" type="presOf" srcId="{C77B05EF-316B-47DD-9502-B15EC7FE4421}" destId="{D376D8A5-798F-4ED1-8986-7B7FBE201433}" srcOrd="0" destOrd="0" presId="urn:microsoft.com/office/officeart/2005/8/layout/default"/>
    <dgm:cxn modelId="{C20EA22F-BB9B-4267-9A03-013E87931663}" type="presOf" srcId="{823FC7E6-AE6D-410F-AD18-68C1823205C1}" destId="{6ABDE363-CB2B-4EE2-A385-0271D6986A92}" srcOrd="0" destOrd="0" presId="urn:microsoft.com/office/officeart/2005/8/layout/default"/>
    <dgm:cxn modelId="{67B2D576-65AF-4262-8743-18BFCCDE1FDD}" type="presOf" srcId="{F3F46CCB-5FF6-47EA-8B23-CDF2F719A2C0}" destId="{FCDA6A08-A56C-45CE-A8BC-27BBF7AA772B}" srcOrd="0" destOrd="0" presId="urn:microsoft.com/office/officeart/2005/8/layout/default"/>
    <dgm:cxn modelId="{4120E2EC-C45D-4501-9616-114133BB5190}" srcId="{039DD2DB-4C2D-417E-91BC-381E2CD55206}" destId="{BD5864BF-7927-431A-A29E-82E98882DAAE}" srcOrd="0" destOrd="0" parTransId="{C1801F30-1738-4171-BD6E-D567F10F82B2}" sibTransId="{47524077-ACA1-4DED-AAE7-B15479C277F3}"/>
    <dgm:cxn modelId="{A3FA8858-941C-425C-9115-E5C5A3D194D7}" type="presOf" srcId="{B82C5199-261E-4771-AFE7-70F10E7C5042}" destId="{B6C008E9-7FDE-43BE-B4CC-DCBE468BF0EA}" srcOrd="0" destOrd="2" presId="urn:microsoft.com/office/officeart/2005/8/layout/default"/>
    <dgm:cxn modelId="{C19A6541-80F8-4755-BBA5-04C92B64DC7E}" type="presOf" srcId="{B13A8632-2BF4-448F-8C81-1C943A92E499}" destId="{6FC2CE45-57CC-45CE-A51F-05BF000354EF}" srcOrd="0" destOrd="2" presId="urn:microsoft.com/office/officeart/2005/8/layout/default"/>
    <dgm:cxn modelId="{B7DC1D9F-423D-4AF1-91CB-386893E5B7FD}" srcId="{0A8D9568-C3DB-4015-B57F-9D81C8801B7A}" destId="{1CDCCD81-6F6C-47CE-BAD7-F9BEA473209B}" srcOrd="0" destOrd="0" parTransId="{F3C79008-379F-48DE-A4C1-F2C5487AC7C5}" sibTransId="{02D1E867-D1E9-4DC9-92D9-1656F7BF5E57}"/>
    <dgm:cxn modelId="{FCDE2465-3EBE-4E2A-B582-A691742D9804}" type="presOf" srcId="{1CDCCD81-6F6C-47CE-BAD7-F9BEA473209B}" destId="{968A5F5E-59CF-41EB-BFB6-41C802786D02}" srcOrd="0" destOrd="1" presId="urn:microsoft.com/office/officeart/2005/8/layout/default"/>
    <dgm:cxn modelId="{8973074E-5AC4-4D01-B576-E83063884E03}" srcId="{68E08BBF-0FF9-4058-B3B2-B43C0EF57EF8}" destId="{EA8FCC39-B75E-44CB-829E-453E325F4AF0}" srcOrd="0" destOrd="0" parTransId="{81EBC148-29A8-44CD-A3A6-36570B25F806}" sibTransId="{EC509E3A-D3D5-4FCF-A196-7E67E24E6D4C}"/>
    <dgm:cxn modelId="{6A740497-2019-419E-8FDB-AD5DAEE988E1}" type="presParOf" srcId="{81D98005-E5A9-451E-BF67-A6071409CDBB}" destId="{3FD5E449-ED53-4146-991E-0FE2979DF089}" srcOrd="0" destOrd="0" presId="urn:microsoft.com/office/officeart/2005/8/layout/default"/>
    <dgm:cxn modelId="{1430E4AF-B78C-4436-A169-5B736241F1C8}" type="presParOf" srcId="{81D98005-E5A9-451E-BF67-A6071409CDBB}" destId="{E998D7F8-755F-48C7-B891-ED9104440D2E}" srcOrd="1" destOrd="0" presId="urn:microsoft.com/office/officeart/2005/8/layout/default"/>
    <dgm:cxn modelId="{F811105F-B802-4165-8FC9-BAB86ECC3025}" type="presParOf" srcId="{81D98005-E5A9-451E-BF67-A6071409CDBB}" destId="{A3D51724-E099-4778-AE9A-E7FA542E7CFB}" srcOrd="2" destOrd="0" presId="urn:microsoft.com/office/officeart/2005/8/layout/default"/>
    <dgm:cxn modelId="{7A79BEA7-8517-4601-AC87-AF26A2B302CB}" type="presParOf" srcId="{81D98005-E5A9-451E-BF67-A6071409CDBB}" destId="{DD2CABB0-077B-4C88-B244-553777BBD4E0}" srcOrd="3" destOrd="0" presId="urn:microsoft.com/office/officeart/2005/8/layout/default"/>
    <dgm:cxn modelId="{67DBD020-0B5D-4B5B-BA23-6D5E35B4571A}" type="presParOf" srcId="{81D98005-E5A9-451E-BF67-A6071409CDBB}" destId="{6ABDE363-CB2B-4EE2-A385-0271D6986A92}" srcOrd="4" destOrd="0" presId="urn:microsoft.com/office/officeart/2005/8/layout/default"/>
    <dgm:cxn modelId="{40DFDB4C-3A83-4DE4-BEDE-ADFCE1030315}" type="presParOf" srcId="{81D98005-E5A9-451E-BF67-A6071409CDBB}" destId="{DB6E85A6-9ADD-496B-B2BC-528A6C9D1693}" srcOrd="5" destOrd="0" presId="urn:microsoft.com/office/officeart/2005/8/layout/default"/>
    <dgm:cxn modelId="{4DB183C2-AFB5-49BB-A188-888E808C39D4}" type="presParOf" srcId="{81D98005-E5A9-451E-BF67-A6071409CDBB}" destId="{BC26148A-B25B-41FC-B4ED-747AA299674E}" srcOrd="6" destOrd="0" presId="urn:microsoft.com/office/officeart/2005/8/layout/default"/>
    <dgm:cxn modelId="{74B608B7-9FE2-41F6-9BD9-89CEBED75820}" type="presParOf" srcId="{81D98005-E5A9-451E-BF67-A6071409CDBB}" destId="{E000E0C5-74AC-400E-8EE4-1CFD2E7B569F}" srcOrd="7" destOrd="0" presId="urn:microsoft.com/office/officeart/2005/8/layout/default"/>
    <dgm:cxn modelId="{F823036A-60AA-48F7-AFA3-BFD280256998}" type="presParOf" srcId="{81D98005-E5A9-451E-BF67-A6071409CDBB}" destId="{FCDA6A08-A56C-45CE-A8BC-27BBF7AA772B}" srcOrd="8" destOrd="0" presId="urn:microsoft.com/office/officeart/2005/8/layout/default"/>
    <dgm:cxn modelId="{E8A2C17F-FC5C-417F-94A1-C8C8F93DA184}" type="presParOf" srcId="{81D98005-E5A9-451E-BF67-A6071409CDBB}" destId="{7FA11F15-C2C1-4CF8-8A94-E6174D4F2CC0}" srcOrd="9" destOrd="0" presId="urn:microsoft.com/office/officeart/2005/8/layout/default"/>
    <dgm:cxn modelId="{E403B906-29A5-4717-BEF0-195C219ECCD3}" type="presParOf" srcId="{81D98005-E5A9-451E-BF67-A6071409CDBB}" destId="{45CB8882-F164-4A7B-B5FA-60047143F0FA}" srcOrd="10" destOrd="0" presId="urn:microsoft.com/office/officeart/2005/8/layout/default"/>
    <dgm:cxn modelId="{244EAD21-B755-4F62-8513-1B5D657FAE92}" type="presParOf" srcId="{81D98005-E5A9-451E-BF67-A6071409CDBB}" destId="{5230443E-1D77-43CC-B41B-10A554EC52C7}" srcOrd="11" destOrd="0" presId="urn:microsoft.com/office/officeart/2005/8/layout/default"/>
    <dgm:cxn modelId="{EA4E1CA5-5DE0-4FE7-BE2B-148B4B996D33}" type="presParOf" srcId="{81D98005-E5A9-451E-BF67-A6071409CDBB}" destId="{7CC7829E-EA9E-4F83-8417-5FF6D5851FE9}" srcOrd="12" destOrd="0" presId="urn:microsoft.com/office/officeart/2005/8/layout/default"/>
    <dgm:cxn modelId="{0FE34D13-2FAF-4FCF-B723-993825CD9DDE}" type="presParOf" srcId="{81D98005-E5A9-451E-BF67-A6071409CDBB}" destId="{D6D84741-F249-4452-A187-AEF65E94F1B2}" srcOrd="13" destOrd="0" presId="urn:microsoft.com/office/officeart/2005/8/layout/default"/>
    <dgm:cxn modelId="{0A413D83-04A1-4BD7-8ECE-44EFAE33EF55}" type="presParOf" srcId="{81D98005-E5A9-451E-BF67-A6071409CDBB}" destId="{B6C008E9-7FDE-43BE-B4CC-DCBE468BF0EA}" srcOrd="14" destOrd="0" presId="urn:microsoft.com/office/officeart/2005/8/layout/default"/>
    <dgm:cxn modelId="{16921EAF-2838-4CDE-8C87-2A18385601E0}" type="presParOf" srcId="{81D98005-E5A9-451E-BF67-A6071409CDBB}" destId="{EBA89B7E-E738-4338-9A4D-2C02AD6AFFA0}" srcOrd="15" destOrd="0" presId="urn:microsoft.com/office/officeart/2005/8/layout/default"/>
    <dgm:cxn modelId="{AB639FCE-3F76-4694-A382-23CAFA625DF9}" type="presParOf" srcId="{81D98005-E5A9-451E-BF67-A6071409CDBB}" destId="{6FC2CE45-57CC-45CE-A51F-05BF000354EF}" srcOrd="16" destOrd="0" presId="urn:microsoft.com/office/officeart/2005/8/layout/default"/>
    <dgm:cxn modelId="{FADB0A84-2E41-4BC0-967E-78267C78A263}" type="presParOf" srcId="{81D98005-E5A9-451E-BF67-A6071409CDBB}" destId="{5725DCF8-F764-444A-9352-5315B213753C}" srcOrd="17" destOrd="0" presId="urn:microsoft.com/office/officeart/2005/8/layout/default"/>
    <dgm:cxn modelId="{8818E85A-111B-4B02-B75C-05897C73D247}" type="presParOf" srcId="{81D98005-E5A9-451E-BF67-A6071409CDBB}" destId="{72FE9FE1-1227-4327-9E9D-703433929D1F}" srcOrd="18" destOrd="0" presId="urn:microsoft.com/office/officeart/2005/8/layout/default"/>
    <dgm:cxn modelId="{9FABEC4A-D3AA-4249-A4DE-DE0D8167EADA}" type="presParOf" srcId="{81D98005-E5A9-451E-BF67-A6071409CDBB}" destId="{0CFFF87C-6069-4430-8BA2-DCF7D20C8278}" srcOrd="19" destOrd="0" presId="urn:microsoft.com/office/officeart/2005/8/layout/default"/>
    <dgm:cxn modelId="{4010AB75-7B8F-4133-BD99-757D5886FE69}" type="presParOf" srcId="{81D98005-E5A9-451E-BF67-A6071409CDBB}" destId="{6F2F123C-CB08-4D70-8661-EC0F076AF3C8}" srcOrd="20" destOrd="0" presId="urn:microsoft.com/office/officeart/2005/8/layout/default"/>
    <dgm:cxn modelId="{1E17A7BD-F059-4E5D-A477-15DF60DA4016}" type="presParOf" srcId="{81D98005-E5A9-451E-BF67-A6071409CDBB}" destId="{88BBA240-8807-4C6B-BC60-C9A7FF049B4C}" srcOrd="21" destOrd="0" presId="urn:microsoft.com/office/officeart/2005/8/layout/default"/>
    <dgm:cxn modelId="{F6DCA85C-6239-4DCD-A167-80D4E8196D18}" type="presParOf" srcId="{81D98005-E5A9-451E-BF67-A6071409CDBB}" destId="{0B49A03F-F099-40ED-BBC2-683DEE2C8B84}" srcOrd="22" destOrd="0" presId="urn:microsoft.com/office/officeart/2005/8/layout/default"/>
    <dgm:cxn modelId="{184B8DAD-BFB7-4CFA-A1E2-3D54A6F593E9}" type="presParOf" srcId="{81D98005-E5A9-451E-BF67-A6071409CDBB}" destId="{F06C5476-25A6-4679-97E4-7D9D59776525}" srcOrd="23" destOrd="0" presId="urn:microsoft.com/office/officeart/2005/8/layout/default"/>
    <dgm:cxn modelId="{0C39FA7B-B3CF-4C33-9596-C30AB27EDF57}" type="presParOf" srcId="{81D98005-E5A9-451E-BF67-A6071409CDBB}" destId="{1C717444-6DE2-4605-BD67-DCDC0CCD1F42}" srcOrd="24" destOrd="0" presId="urn:microsoft.com/office/officeart/2005/8/layout/default"/>
    <dgm:cxn modelId="{6068E7B7-CC5A-474E-8E37-CECE1662D24E}" type="presParOf" srcId="{81D98005-E5A9-451E-BF67-A6071409CDBB}" destId="{65466317-611B-459F-98C8-D66AD37E3EBA}" srcOrd="25" destOrd="0" presId="urn:microsoft.com/office/officeart/2005/8/layout/default"/>
    <dgm:cxn modelId="{58150EF4-EDD8-4DBC-92FC-F3D8B056B7A9}" type="presParOf" srcId="{81D98005-E5A9-451E-BF67-A6071409CDBB}" destId="{968A5F5E-59CF-41EB-BFB6-41C802786D02}" srcOrd="26" destOrd="0" presId="urn:microsoft.com/office/officeart/2005/8/layout/default"/>
    <dgm:cxn modelId="{6FCF4A91-080C-4582-8DF7-1EDE21C55AB6}" type="presParOf" srcId="{81D98005-E5A9-451E-BF67-A6071409CDBB}" destId="{D8CA630E-826F-49D0-B50C-9A98B012A30D}" srcOrd="27" destOrd="0" presId="urn:microsoft.com/office/officeart/2005/8/layout/default"/>
    <dgm:cxn modelId="{8BBE8864-F2AD-416F-A4CE-B2D44C2F501D}" type="presParOf" srcId="{81D98005-E5A9-451E-BF67-A6071409CDBB}" destId="{D376D8A5-798F-4ED1-8986-7B7FBE201433}" srcOrd="2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dgm:spPr/>
      <dgm:t>
        <a:bodyPr/>
        <a:lstStyle/>
        <a:p>
          <a:r>
            <a:rPr lang="ja-JP" altLang="en-US" smtClean="0"/>
            <a:t>リポジトリ</a:t>
          </a:r>
          <a:endParaRPr kumimoji="1" lang="ja-JP" altLang="en-US"/>
        </a:p>
      </dgm:t>
    </dgm:pt>
    <dgm:pt modelId="{C86E22DC-E611-413B-B77D-21C12A749AC4}" type="parTrans" cxnId="{84B717AB-6ABC-4115-BCD1-E197173325D3}">
      <dgm:prSet/>
      <dgm:spPr/>
      <dgm:t>
        <a:bodyPr/>
        <a:lstStyle/>
        <a:p>
          <a:endParaRPr kumimoji="1" lang="ja-JP" altLang="en-US"/>
        </a:p>
      </dgm:t>
    </dgm:pt>
    <dgm:pt modelId="{4422F689-7523-4D51-B07C-386003871B6D}" type="sibTrans" cxnId="{84B717AB-6ABC-4115-BCD1-E197173325D3}">
      <dgm:prSet/>
      <dgm:spPr/>
      <dgm:t>
        <a:bodyPr/>
        <a:lstStyle/>
        <a:p>
          <a:endParaRPr kumimoji="1" lang="ja-JP" altLang="en-US"/>
        </a:p>
      </dgm:t>
    </dgm:pt>
    <dgm:pt modelId="{AEB0050E-F390-4C75-9A23-EAE5175FEC3D}">
      <dgm:prSet phldrT="[テキスト]"/>
      <dgm:spPr/>
      <dgm:t>
        <a:bodyPr/>
        <a:lstStyle/>
        <a:p>
          <a:r>
            <a:rPr lang="en-US" altLang="ja-JP" dirty="0" smtClean="0"/>
            <a:t>SCM </a:t>
          </a:r>
          <a:r>
            <a:rPr lang="ja-JP" altLang="en-US" dirty="0" smtClean="0"/>
            <a:t>サーバが管理するファイル置き場の領域。</a:t>
          </a:r>
          <a:endParaRPr lang="en-US" dirty="0"/>
        </a:p>
      </dgm:t>
    </dgm:pt>
    <dgm:pt modelId="{15984CB2-0E31-4546-BF71-83FF9EA69511}" type="parTrans" cxnId="{379E1D88-F618-405F-90A1-7B75994F6366}">
      <dgm:prSet/>
      <dgm:spPr/>
      <dgm:t>
        <a:bodyPr/>
        <a:lstStyle/>
        <a:p>
          <a:endParaRPr kumimoji="1" lang="ja-JP" altLang="en-US"/>
        </a:p>
      </dgm:t>
    </dgm:pt>
    <dgm:pt modelId="{E42D2B8F-EED4-42B9-8E1A-534B103C9C7D}" type="sibTrans" cxnId="{379E1D88-F618-405F-90A1-7B75994F6366}">
      <dgm:prSet/>
      <dgm:spPr/>
      <dgm:t>
        <a:bodyPr/>
        <a:lstStyle/>
        <a:p>
          <a:endParaRPr kumimoji="1" lang="ja-JP" altLang="en-US"/>
        </a:p>
      </dgm:t>
    </dgm:pt>
    <dgm:pt modelId="{53657C99-2680-4048-80D5-94DC3400927D}">
      <dgm:prSet phldrT="[テキスト]"/>
      <dgm:spPr/>
      <dgm:t>
        <a:bodyPr/>
        <a:lstStyle/>
        <a:p>
          <a:r>
            <a:rPr lang="en-US" dirty="0" smtClean="0"/>
            <a:t>repository, depot, archive, VOB, database</a:t>
          </a:r>
          <a:endParaRPr lang="en-US" dirty="0"/>
        </a:p>
      </dgm:t>
    </dgm:pt>
    <dgm:pt modelId="{1AC22A7C-04E3-40CD-A314-845D03FA56F4}" type="parTrans" cxnId="{226BD09A-606F-419B-8FE8-C503681BA49F}">
      <dgm:prSet/>
      <dgm:spPr/>
      <dgm:t>
        <a:bodyPr/>
        <a:lstStyle/>
        <a:p>
          <a:endParaRPr kumimoji="1" lang="ja-JP" altLang="en-US"/>
        </a:p>
      </dgm:t>
    </dgm:pt>
    <dgm:pt modelId="{9D05CE82-D920-4333-B8C4-2232ACE2A62E}" type="sibTrans" cxnId="{226BD09A-606F-419B-8FE8-C503681BA49F}">
      <dgm:prSet/>
      <dgm:spPr/>
      <dgm:t>
        <a:bodyPr/>
        <a:lstStyle/>
        <a:p>
          <a:endParaRPr kumimoji="1" lang="ja-JP" altLang="en-US"/>
        </a:p>
      </dgm:t>
    </dgm:pt>
    <dgm:pt modelId="{4B2EF3D7-D19E-4684-B120-AF471FFBA452}">
      <dgm:prSet/>
      <dgm:spPr/>
      <dgm:t>
        <a:bodyPr/>
        <a:lstStyle/>
        <a:p>
          <a:r>
            <a:rPr lang="ja-JP" altLang="en-US" dirty="0" smtClean="0"/>
            <a:t>サンドボックス</a:t>
          </a:r>
          <a:endParaRPr lang="en-US" dirty="0"/>
        </a:p>
      </dgm:t>
    </dgm:pt>
    <dgm:pt modelId="{A9A326C3-47D5-4C67-99BA-BFFBACB338A8}" type="parTrans" cxnId="{C3AB4EFA-539E-450E-AC42-B0EDDDEA022E}">
      <dgm:prSet/>
      <dgm:spPr/>
      <dgm:t>
        <a:bodyPr/>
        <a:lstStyle/>
        <a:p>
          <a:endParaRPr kumimoji="1" lang="ja-JP" altLang="en-US"/>
        </a:p>
      </dgm:t>
    </dgm:pt>
    <dgm:pt modelId="{A2C456B4-DF2C-45AC-922B-707A6648EC5C}" type="sibTrans" cxnId="{C3AB4EFA-539E-450E-AC42-B0EDDDEA022E}">
      <dgm:prSet/>
      <dgm:spPr/>
      <dgm:t>
        <a:bodyPr/>
        <a:lstStyle/>
        <a:p>
          <a:endParaRPr kumimoji="1" lang="ja-JP" altLang="en-US"/>
        </a:p>
      </dgm:t>
    </dgm:pt>
    <dgm:pt modelId="{D0DEEE8D-17A5-40A9-8899-57F0BE09B6C1}">
      <dgm:prSet/>
      <dgm:spPr/>
      <dgm:t>
        <a:bodyPr/>
        <a:lstStyle/>
        <a:p>
          <a:r>
            <a:rPr lang="en-US" altLang="ja-JP" dirty="0" smtClean="0"/>
            <a:t>SCM </a:t>
          </a:r>
          <a:r>
            <a:rPr lang="ja-JP" altLang="en-US" dirty="0" smtClean="0"/>
            <a:t>クライアントとなっている、開発者の作業環境。</a:t>
          </a:r>
          <a:endParaRPr lang="en-US" dirty="0"/>
        </a:p>
      </dgm:t>
    </dgm:pt>
    <dgm:pt modelId="{B8FCE50C-80C5-41C3-80DD-72F0AD6B8936}" type="parTrans" cxnId="{D6306E98-3A90-4963-B0E3-ECAE1B20B413}">
      <dgm:prSet/>
      <dgm:spPr/>
      <dgm:t>
        <a:bodyPr/>
        <a:lstStyle/>
        <a:p>
          <a:endParaRPr kumimoji="1" lang="ja-JP" altLang="en-US"/>
        </a:p>
      </dgm:t>
    </dgm:pt>
    <dgm:pt modelId="{30066B82-1A60-4490-B395-4B4135219DCC}" type="sibTrans" cxnId="{D6306E98-3A90-4963-B0E3-ECAE1B20B413}">
      <dgm:prSet/>
      <dgm:spPr/>
      <dgm:t>
        <a:bodyPr/>
        <a:lstStyle/>
        <a:p>
          <a:endParaRPr kumimoji="1" lang="ja-JP" altLang="en-US"/>
        </a:p>
      </dgm:t>
    </dgm:pt>
    <dgm:pt modelId="{874B5A98-F140-4D63-9DAC-D42E2D8CDCAD}">
      <dgm:prSet/>
      <dgm:spPr/>
      <dgm:t>
        <a:bodyPr/>
        <a:lstStyle/>
        <a:p>
          <a:r>
            <a:rPr lang="en-US" dirty="0" smtClean="0"/>
            <a:t>sandbox, client workspace, view, work area, project, enlistment</a:t>
          </a:r>
          <a:endParaRPr lang="en-US" dirty="0"/>
        </a:p>
      </dgm:t>
    </dgm:pt>
    <dgm:pt modelId="{45138547-18B5-4A47-9493-0DAE0A08C2E8}" type="parTrans" cxnId="{B4903AFB-A7C3-4408-834F-79F2514506C2}">
      <dgm:prSet/>
      <dgm:spPr/>
      <dgm:t>
        <a:bodyPr/>
        <a:lstStyle/>
        <a:p>
          <a:endParaRPr kumimoji="1" lang="ja-JP" altLang="en-US"/>
        </a:p>
      </dgm:t>
    </dgm:pt>
    <dgm:pt modelId="{BD0227AC-4DC4-4352-ABBF-AA910267E98E}" type="sibTrans" cxnId="{B4903AFB-A7C3-4408-834F-79F2514506C2}">
      <dgm:prSet/>
      <dgm:spPr/>
      <dgm:t>
        <a:bodyPr/>
        <a:lstStyle/>
        <a:p>
          <a:endParaRPr kumimoji="1" lang="ja-JP" altLang="en-US"/>
        </a:p>
      </dgm:t>
    </dgm:pt>
    <dgm:pt modelId="{59CF0624-7062-42E4-ABE5-FC451D6BBF27}">
      <dgm:prSet/>
      <dgm:spPr/>
      <dgm:t>
        <a:bodyPr/>
        <a:lstStyle/>
        <a:p>
          <a:r>
            <a:rPr lang="ja-JP" altLang="en-US" dirty="0" smtClean="0"/>
            <a:t>リビジョン番号</a:t>
          </a:r>
          <a:endParaRPr lang="en-US" dirty="0"/>
        </a:p>
      </dgm:t>
    </dgm:pt>
    <dgm:pt modelId="{F0EC75F8-D3ED-451C-831A-2A082AFDD6DE}" type="parTrans" cxnId="{4E09CB4F-DD6A-4A7B-B089-BD78EE7141FD}">
      <dgm:prSet/>
      <dgm:spPr/>
      <dgm:t>
        <a:bodyPr/>
        <a:lstStyle/>
        <a:p>
          <a:endParaRPr kumimoji="1" lang="ja-JP" altLang="en-US"/>
        </a:p>
      </dgm:t>
    </dgm:pt>
    <dgm:pt modelId="{8531B175-297C-41DB-B18A-E67A2AB87385}" type="sibTrans" cxnId="{4E09CB4F-DD6A-4A7B-B089-BD78EE7141FD}">
      <dgm:prSet/>
      <dgm:spPr/>
      <dgm:t>
        <a:bodyPr/>
        <a:lstStyle/>
        <a:p>
          <a:endParaRPr kumimoji="1" lang="ja-JP" altLang="en-US"/>
        </a:p>
      </dgm:t>
    </dgm:pt>
    <dgm:pt modelId="{9287AE3C-C982-4BF0-B4BC-DFB8E5B631D0}">
      <dgm:prSet/>
      <dgm:spPr/>
      <dgm:t>
        <a:bodyPr/>
        <a:lstStyle/>
        <a:p>
          <a:r>
            <a:rPr lang="ja-JP" altLang="en-US" dirty="0" smtClean="0"/>
            <a:t>各ファイルにつけられる履歴の番号。</a:t>
          </a:r>
          <a:endParaRPr lang="en-US" dirty="0"/>
        </a:p>
      </dgm:t>
    </dgm:pt>
    <dgm:pt modelId="{6803EDB9-0A3A-45AD-BE9E-7172EA6D64C6}" type="parTrans" cxnId="{5562089F-8E5E-4467-AF23-B3EA5632D488}">
      <dgm:prSet/>
      <dgm:spPr/>
      <dgm:t>
        <a:bodyPr/>
        <a:lstStyle/>
        <a:p>
          <a:endParaRPr kumimoji="1" lang="ja-JP" altLang="en-US"/>
        </a:p>
      </dgm:t>
    </dgm:pt>
    <dgm:pt modelId="{F8011FE1-6376-4FFF-98A5-F2F5A8C511D7}" type="sibTrans" cxnId="{5562089F-8E5E-4467-AF23-B3EA5632D488}">
      <dgm:prSet/>
      <dgm:spPr/>
      <dgm:t>
        <a:bodyPr/>
        <a:lstStyle/>
        <a:p>
          <a:endParaRPr kumimoji="1" lang="ja-JP" altLang="en-US"/>
        </a:p>
      </dgm:t>
    </dgm:pt>
    <dgm:pt modelId="{7236DA2E-554E-4F6F-8A42-7C4BC487C34E}">
      <dgm:prSet/>
      <dgm:spPr/>
      <dgm:t>
        <a:bodyPr/>
        <a:lstStyle/>
        <a:p>
          <a:r>
            <a:rPr lang="en-US" dirty="0" smtClean="0"/>
            <a:t>revision#</a:t>
          </a:r>
          <a:endParaRPr lang="en-US" dirty="0"/>
        </a:p>
      </dgm:t>
    </dgm:pt>
    <dgm:pt modelId="{E346AADA-419D-4EB6-AC87-62DCF9805517}" type="parTrans" cxnId="{636D7DBB-7167-4FD7-8483-849E8A91093A}">
      <dgm:prSet/>
      <dgm:spPr/>
      <dgm:t>
        <a:bodyPr/>
        <a:lstStyle/>
        <a:p>
          <a:endParaRPr kumimoji="1" lang="ja-JP" altLang="en-US"/>
        </a:p>
      </dgm:t>
    </dgm:pt>
    <dgm:pt modelId="{0E0EA33B-0951-4304-94F0-901D36328B38}" type="sibTrans" cxnId="{636D7DBB-7167-4FD7-8483-849E8A91093A}">
      <dgm:prSet/>
      <dgm:spPr/>
      <dgm:t>
        <a:bodyPr/>
        <a:lstStyle/>
        <a:p>
          <a:endParaRPr kumimoji="1" lang="ja-JP" altLang="en-US"/>
        </a:p>
      </dgm:t>
    </dgm:pt>
    <dgm:pt modelId="{A0959D4A-0B7C-4EE0-BBD8-22FE0E00CF45}">
      <dgm:prSet/>
      <dgm:spPr/>
      <dgm:t>
        <a:bodyPr/>
        <a:lstStyle/>
        <a:p>
          <a:r>
            <a:rPr lang="ja-JP" altLang="en-US" dirty="0" smtClean="0"/>
            <a:t>最新リビジョン</a:t>
          </a:r>
          <a:endParaRPr lang="en-US" dirty="0"/>
        </a:p>
      </dgm:t>
    </dgm:pt>
    <dgm:pt modelId="{FCB7D355-DA42-4497-A1DC-6A7D0CA4F466}" type="parTrans" cxnId="{00BE3DD0-1427-4E31-B79F-4E68E87CCFEF}">
      <dgm:prSet/>
      <dgm:spPr/>
      <dgm:t>
        <a:bodyPr/>
        <a:lstStyle/>
        <a:p>
          <a:endParaRPr kumimoji="1" lang="ja-JP" altLang="en-US"/>
        </a:p>
      </dgm:t>
    </dgm:pt>
    <dgm:pt modelId="{31A355EE-236B-434F-B81E-587D8268D425}" type="sibTrans" cxnId="{00BE3DD0-1427-4E31-B79F-4E68E87CCFEF}">
      <dgm:prSet/>
      <dgm:spPr/>
      <dgm:t>
        <a:bodyPr/>
        <a:lstStyle/>
        <a:p>
          <a:endParaRPr kumimoji="1" lang="ja-JP" altLang="en-US"/>
        </a:p>
      </dgm:t>
    </dgm:pt>
    <dgm:pt modelId="{ECE2C89D-1F7C-449A-89B6-48A4F2519B3C}">
      <dgm:prSet/>
      <dgm:spPr/>
      <dgm:t>
        <a:bodyPr/>
        <a:lstStyle/>
        <a:p>
          <a:r>
            <a:rPr lang="ja-JP" altLang="en-US" dirty="0" smtClean="0"/>
            <a:t>各ファイルもしくはスナップショットの一番新しいリビジョン。</a:t>
          </a:r>
          <a:endParaRPr lang="en-US" dirty="0"/>
        </a:p>
      </dgm:t>
    </dgm:pt>
    <dgm:pt modelId="{0FAB4135-A220-4214-83F5-C95A448D7940}" type="parTrans" cxnId="{01D70D04-5AA7-4B01-922F-957B1C275AE8}">
      <dgm:prSet/>
      <dgm:spPr/>
      <dgm:t>
        <a:bodyPr/>
        <a:lstStyle/>
        <a:p>
          <a:endParaRPr kumimoji="1" lang="ja-JP" altLang="en-US"/>
        </a:p>
      </dgm:t>
    </dgm:pt>
    <dgm:pt modelId="{8559BDEC-213F-46C9-9205-56BBA1519CD7}" type="sibTrans" cxnId="{01D70D04-5AA7-4B01-922F-957B1C275AE8}">
      <dgm:prSet/>
      <dgm:spPr/>
      <dgm:t>
        <a:bodyPr/>
        <a:lstStyle/>
        <a:p>
          <a:endParaRPr kumimoji="1" lang="ja-JP" altLang="en-US"/>
        </a:p>
      </dgm:t>
    </dgm:pt>
    <dgm:pt modelId="{E85B1A54-A7E0-4F65-A320-56FA23CB5A34}">
      <dgm:prSet/>
      <dgm:spPr/>
      <dgm:t>
        <a:bodyPr/>
        <a:lstStyle/>
        <a:p>
          <a:r>
            <a:rPr lang="en-US" dirty="0" smtClean="0"/>
            <a:t>latest revision, head, tip revision</a:t>
          </a:r>
          <a:endParaRPr lang="en-US" dirty="0"/>
        </a:p>
      </dgm:t>
    </dgm:pt>
    <dgm:pt modelId="{E37E340C-5095-4ABC-844D-804A604408A6}" type="parTrans" cxnId="{46503AD2-7FC8-4865-A6E1-CA0285CD01DB}">
      <dgm:prSet/>
      <dgm:spPr/>
      <dgm:t>
        <a:bodyPr/>
        <a:lstStyle/>
        <a:p>
          <a:endParaRPr kumimoji="1" lang="ja-JP" altLang="en-US"/>
        </a:p>
      </dgm:t>
    </dgm:pt>
    <dgm:pt modelId="{E466A709-3324-46ED-9DB9-6C9CEB7E2494}" type="sibTrans" cxnId="{46503AD2-7FC8-4865-A6E1-CA0285CD01DB}">
      <dgm:prSet/>
      <dgm:spPr/>
      <dgm:t>
        <a:bodyPr/>
        <a:lstStyle/>
        <a:p>
          <a:endParaRPr kumimoji="1" lang="ja-JP" altLang="en-US"/>
        </a:p>
      </dgm:t>
    </dgm:pt>
    <dgm:pt modelId="{98DEF3FF-5311-415A-B068-239756EA61D2}">
      <dgm:prSet/>
      <dgm:spPr/>
      <dgm:t>
        <a:bodyPr/>
        <a:lstStyle/>
        <a:p>
          <a:r>
            <a:rPr lang="ja-JP" altLang="en-US" dirty="0" smtClean="0"/>
            <a:t>スナップショット</a:t>
          </a:r>
          <a:endParaRPr lang="en-US" dirty="0"/>
        </a:p>
      </dgm:t>
    </dgm:pt>
    <dgm:pt modelId="{44C8499F-7CBE-40D2-AF14-432D35EE0217}" type="parTrans" cxnId="{1387CF5C-60FF-4855-A5EC-4D7C14DDA6F5}">
      <dgm:prSet/>
      <dgm:spPr/>
      <dgm:t>
        <a:bodyPr/>
        <a:lstStyle/>
        <a:p>
          <a:endParaRPr kumimoji="1" lang="ja-JP" altLang="en-US"/>
        </a:p>
      </dgm:t>
    </dgm:pt>
    <dgm:pt modelId="{CFE371FE-C1B4-485C-9F8D-22379F06E33F}" type="sibTrans" cxnId="{1387CF5C-60FF-4855-A5EC-4D7C14DDA6F5}">
      <dgm:prSet/>
      <dgm:spPr/>
      <dgm:t>
        <a:bodyPr/>
        <a:lstStyle/>
        <a:p>
          <a:endParaRPr kumimoji="1" lang="ja-JP" altLang="en-US"/>
        </a:p>
      </dgm:t>
    </dgm:pt>
    <dgm:pt modelId="{6E745F7C-9EA1-4B45-88D5-D718D58F3343}">
      <dgm:prSet/>
      <dgm:spPr/>
      <dgm:t>
        <a:bodyPr/>
        <a:lstStyle/>
        <a:p>
          <a:r>
            <a:rPr lang="ja-JP" altLang="en-US" dirty="0" smtClean="0"/>
            <a:t>任意のブランチの、任意の時点に含まれるファイル一式。</a:t>
          </a:r>
          <a:endParaRPr lang="en-US" dirty="0"/>
        </a:p>
      </dgm:t>
    </dgm:pt>
    <dgm:pt modelId="{79D2A270-C1B1-4F5F-A892-70DBC0C065B7}" type="parTrans" cxnId="{8FCBD123-F0B8-4DA8-98B1-1B473F7B63B6}">
      <dgm:prSet/>
      <dgm:spPr/>
      <dgm:t>
        <a:bodyPr/>
        <a:lstStyle/>
        <a:p>
          <a:endParaRPr kumimoji="1" lang="ja-JP" altLang="en-US"/>
        </a:p>
      </dgm:t>
    </dgm:pt>
    <dgm:pt modelId="{9B74B59A-A3AA-4895-A306-987AF242DF99}" type="sibTrans" cxnId="{8FCBD123-F0B8-4DA8-98B1-1B473F7B63B6}">
      <dgm:prSet/>
      <dgm:spPr/>
      <dgm:t>
        <a:bodyPr/>
        <a:lstStyle/>
        <a:p>
          <a:endParaRPr kumimoji="1" lang="ja-JP" altLang="en-US"/>
        </a:p>
      </dgm:t>
    </dgm:pt>
    <dgm:pt modelId="{C4212982-BEDB-4E39-9AE7-CCDA2102BF70}">
      <dgm:prSet/>
      <dgm:spPr/>
      <dgm:t>
        <a:bodyPr/>
        <a:lstStyle/>
        <a:p>
          <a:r>
            <a:rPr lang="en-US" dirty="0" smtClean="0"/>
            <a:t>snapshot</a:t>
          </a:r>
          <a:endParaRPr lang="en-US" dirty="0"/>
        </a:p>
      </dgm:t>
    </dgm:pt>
    <dgm:pt modelId="{9F12F203-E1D7-483B-A2AB-F6B5BDA6FD6A}" type="parTrans" cxnId="{03551A59-07F5-4B62-944B-C2F8FA048347}">
      <dgm:prSet/>
      <dgm:spPr/>
      <dgm:t>
        <a:bodyPr/>
        <a:lstStyle/>
        <a:p>
          <a:endParaRPr kumimoji="1" lang="ja-JP" altLang="en-US"/>
        </a:p>
      </dgm:t>
    </dgm:pt>
    <dgm:pt modelId="{446D8BCC-8E15-469F-A655-D83563EFBC43}" type="sibTrans" cxnId="{03551A59-07F5-4B62-944B-C2F8FA048347}">
      <dgm:prSet/>
      <dgm:spPr/>
      <dgm:t>
        <a:bodyPr/>
        <a:lstStyle/>
        <a:p>
          <a:endParaRPr kumimoji="1" lang="ja-JP" altLang="en-US"/>
        </a:p>
      </dgm:t>
    </dgm:pt>
    <dgm:pt modelId="{1F8BADFA-BC34-4D20-AA97-59F0B9CED387}">
      <dgm:prSet/>
      <dgm:spPr/>
      <dgm:t>
        <a:bodyPr/>
        <a:lstStyle/>
        <a:p>
          <a:r>
            <a:rPr lang="ja-JP" altLang="en-US" dirty="0" smtClean="0"/>
            <a:t>タグ</a:t>
          </a:r>
          <a:endParaRPr lang="en-US" dirty="0"/>
        </a:p>
      </dgm:t>
    </dgm:pt>
    <dgm:pt modelId="{6C9E87F4-B1A3-412C-BEE4-47630AE1AD19}" type="parTrans" cxnId="{733E424B-C77C-4E8D-82E3-D6D85263FB08}">
      <dgm:prSet/>
      <dgm:spPr/>
      <dgm:t>
        <a:bodyPr/>
        <a:lstStyle/>
        <a:p>
          <a:endParaRPr kumimoji="1" lang="ja-JP" altLang="en-US"/>
        </a:p>
      </dgm:t>
    </dgm:pt>
    <dgm:pt modelId="{C784114C-3235-4520-B982-EA506E6E3FB9}" type="sibTrans" cxnId="{733E424B-C77C-4E8D-82E3-D6D85263FB08}">
      <dgm:prSet/>
      <dgm:spPr/>
      <dgm:t>
        <a:bodyPr/>
        <a:lstStyle/>
        <a:p>
          <a:endParaRPr kumimoji="1" lang="ja-JP" altLang="en-US"/>
        </a:p>
      </dgm:t>
    </dgm:pt>
    <dgm:pt modelId="{82C5A433-F349-4DC1-97C3-098A7C03757E}">
      <dgm:prSet/>
      <dgm:spPr/>
      <dgm:t>
        <a:bodyPr/>
        <a:lstStyle/>
        <a:p>
          <a:r>
            <a:rPr lang="ja-JP" altLang="en-US" dirty="0" smtClean="0"/>
            <a:t>スナップショットにつけることのできる目印 </a:t>
          </a:r>
          <a:r>
            <a:rPr lang="en-US" altLang="ja-JP" dirty="0" smtClean="0"/>
            <a:t>(</a:t>
          </a:r>
          <a:r>
            <a:rPr lang="ja-JP" altLang="en-US" dirty="0" smtClean="0"/>
            <a:t>文字列</a:t>
          </a:r>
          <a:r>
            <a:rPr lang="en-US" altLang="ja-JP" dirty="0" smtClean="0"/>
            <a:t>) </a:t>
          </a:r>
          <a:r>
            <a:rPr lang="ja-JP" altLang="en-US" dirty="0" err="1" smtClean="0"/>
            <a:t>。</a:t>
          </a:r>
          <a:endParaRPr lang="en-US" dirty="0"/>
        </a:p>
      </dgm:t>
    </dgm:pt>
    <dgm:pt modelId="{0C9D34A9-AE7C-4DEE-8F51-8E2E6239871D}" type="parTrans" cxnId="{2A5EFC26-CCF4-479F-BCA2-E98126E99C32}">
      <dgm:prSet/>
      <dgm:spPr/>
      <dgm:t>
        <a:bodyPr/>
        <a:lstStyle/>
        <a:p>
          <a:endParaRPr kumimoji="1" lang="ja-JP" altLang="en-US"/>
        </a:p>
      </dgm:t>
    </dgm:pt>
    <dgm:pt modelId="{D32E4B50-F071-42E1-8D14-2EE880E2514E}" type="sibTrans" cxnId="{2A5EFC26-CCF4-479F-BCA2-E98126E99C32}">
      <dgm:prSet/>
      <dgm:spPr/>
      <dgm:t>
        <a:bodyPr/>
        <a:lstStyle/>
        <a:p>
          <a:endParaRPr kumimoji="1" lang="ja-JP" altLang="en-US"/>
        </a:p>
      </dgm:t>
    </dgm:pt>
    <dgm:pt modelId="{12545D01-D634-46CF-A168-98761DACBDF6}">
      <dgm:prSet/>
      <dgm:spPr/>
      <dgm:t>
        <a:bodyPr/>
        <a:lstStyle/>
        <a:p>
          <a:r>
            <a:rPr lang="en-US" dirty="0" smtClean="0"/>
            <a:t>tag, label</a:t>
          </a:r>
          <a:endParaRPr lang="en-US" dirty="0"/>
        </a:p>
      </dgm:t>
    </dgm:pt>
    <dgm:pt modelId="{DD537FBE-3988-4C1D-BD51-A879B0ADE7DC}" type="parTrans" cxnId="{9358CDDF-1231-4EE8-A3C4-1CFDBDA82A7E}">
      <dgm:prSet/>
      <dgm:spPr/>
      <dgm:t>
        <a:bodyPr/>
        <a:lstStyle/>
        <a:p>
          <a:endParaRPr kumimoji="1" lang="ja-JP" altLang="en-US"/>
        </a:p>
      </dgm:t>
    </dgm:pt>
    <dgm:pt modelId="{F8CAE7EF-E803-4D26-83A6-5F60983DB110}" type="sibTrans" cxnId="{9358CDDF-1231-4EE8-A3C4-1CFDBDA82A7E}">
      <dgm:prSet/>
      <dgm:spPr/>
      <dgm:t>
        <a:bodyPr/>
        <a:lstStyle/>
        <a:p>
          <a:endParaRPr kumimoji="1" lang="ja-JP" altLang="en-US"/>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6"/>
      <dgm:spPr/>
      <dgm:t>
        <a:bodyPr/>
        <a:lstStyle/>
        <a:p>
          <a:endParaRPr kumimoji="1" lang="ja-JP" altLang="en-US"/>
        </a:p>
      </dgm:t>
    </dgm:pt>
    <dgm:pt modelId="{E7A6DDD4-82FA-4F30-BE9B-2DD0C803B2B6}" type="pres">
      <dgm:prSet presAssocID="{529D956C-1930-4A17-A3BC-5BDCADE67AF3}" presName="parentText" presStyleLbl="node1" presStyleIdx="0" presStyleCnt="6">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6">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A60A4637-59F3-4451-9E42-E2DBF2004839}" type="pres">
      <dgm:prSet presAssocID="{4B2EF3D7-D19E-4684-B120-AF471FFBA452}" presName="parentLin" presStyleCnt="0"/>
      <dgm:spPr/>
    </dgm:pt>
    <dgm:pt modelId="{B274F3EA-2B09-480B-B2D6-AE1BC335F96B}" type="pres">
      <dgm:prSet presAssocID="{4B2EF3D7-D19E-4684-B120-AF471FFBA452}" presName="parentLeftMargin" presStyleLbl="node1" presStyleIdx="0" presStyleCnt="6"/>
      <dgm:spPr/>
      <dgm:t>
        <a:bodyPr/>
        <a:lstStyle/>
        <a:p>
          <a:endParaRPr kumimoji="1" lang="ja-JP" altLang="en-US"/>
        </a:p>
      </dgm:t>
    </dgm:pt>
    <dgm:pt modelId="{830D5C84-FEEB-4680-9491-FC7E2D6D641B}" type="pres">
      <dgm:prSet presAssocID="{4B2EF3D7-D19E-4684-B120-AF471FFBA452}" presName="parentText" presStyleLbl="node1" presStyleIdx="1" presStyleCnt="6">
        <dgm:presLayoutVars>
          <dgm:chMax val="0"/>
          <dgm:bulletEnabled val="1"/>
        </dgm:presLayoutVars>
      </dgm:prSet>
      <dgm:spPr/>
      <dgm:t>
        <a:bodyPr/>
        <a:lstStyle/>
        <a:p>
          <a:endParaRPr kumimoji="1" lang="ja-JP" altLang="en-US"/>
        </a:p>
      </dgm:t>
    </dgm:pt>
    <dgm:pt modelId="{1D2D9CD2-C273-424B-9FC1-5CEDE3A0012E}" type="pres">
      <dgm:prSet presAssocID="{4B2EF3D7-D19E-4684-B120-AF471FFBA452}" presName="negativeSpace" presStyleCnt="0"/>
      <dgm:spPr/>
    </dgm:pt>
    <dgm:pt modelId="{E5DF6DEA-0E71-4BB7-93A4-CEEDE37ACB7E}" type="pres">
      <dgm:prSet presAssocID="{4B2EF3D7-D19E-4684-B120-AF471FFBA452}" presName="childText" presStyleLbl="conFgAcc1" presStyleIdx="1" presStyleCnt="6">
        <dgm:presLayoutVars>
          <dgm:bulletEnabled val="1"/>
        </dgm:presLayoutVars>
      </dgm:prSet>
      <dgm:spPr/>
      <dgm:t>
        <a:bodyPr/>
        <a:lstStyle/>
        <a:p>
          <a:endParaRPr kumimoji="1" lang="ja-JP" altLang="en-US"/>
        </a:p>
      </dgm:t>
    </dgm:pt>
    <dgm:pt modelId="{0FB4E87E-E861-4FEA-A619-6124C0FF4CB6}" type="pres">
      <dgm:prSet presAssocID="{A2C456B4-DF2C-45AC-922B-707A6648EC5C}" presName="spaceBetweenRectangles" presStyleCnt="0"/>
      <dgm:spPr/>
    </dgm:pt>
    <dgm:pt modelId="{51C3FD71-451B-43A0-B44B-FAB0BDDE18FD}" type="pres">
      <dgm:prSet presAssocID="{59CF0624-7062-42E4-ABE5-FC451D6BBF27}" presName="parentLin" presStyleCnt="0"/>
      <dgm:spPr/>
    </dgm:pt>
    <dgm:pt modelId="{AE8F22E5-C025-40EF-B81B-1D116F6CD840}" type="pres">
      <dgm:prSet presAssocID="{59CF0624-7062-42E4-ABE5-FC451D6BBF27}" presName="parentLeftMargin" presStyleLbl="node1" presStyleIdx="1" presStyleCnt="6"/>
      <dgm:spPr/>
      <dgm:t>
        <a:bodyPr/>
        <a:lstStyle/>
        <a:p>
          <a:endParaRPr kumimoji="1" lang="ja-JP" altLang="en-US"/>
        </a:p>
      </dgm:t>
    </dgm:pt>
    <dgm:pt modelId="{7D4CF251-5FD0-4A71-B384-07CC791CC501}" type="pres">
      <dgm:prSet presAssocID="{59CF0624-7062-42E4-ABE5-FC451D6BBF27}" presName="parentText" presStyleLbl="node1" presStyleIdx="2" presStyleCnt="6">
        <dgm:presLayoutVars>
          <dgm:chMax val="0"/>
          <dgm:bulletEnabled val="1"/>
        </dgm:presLayoutVars>
      </dgm:prSet>
      <dgm:spPr/>
      <dgm:t>
        <a:bodyPr/>
        <a:lstStyle/>
        <a:p>
          <a:endParaRPr kumimoji="1" lang="ja-JP" altLang="en-US"/>
        </a:p>
      </dgm:t>
    </dgm:pt>
    <dgm:pt modelId="{B6E33F38-252C-4D4F-9BD2-F21FFF4E8806}" type="pres">
      <dgm:prSet presAssocID="{59CF0624-7062-42E4-ABE5-FC451D6BBF27}" presName="negativeSpace" presStyleCnt="0"/>
      <dgm:spPr/>
    </dgm:pt>
    <dgm:pt modelId="{EA05F00A-874E-49BC-A868-64405A116A67}" type="pres">
      <dgm:prSet presAssocID="{59CF0624-7062-42E4-ABE5-FC451D6BBF27}" presName="childText" presStyleLbl="conFgAcc1" presStyleIdx="2" presStyleCnt="6">
        <dgm:presLayoutVars>
          <dgm:bulletEnabled val="1"/>
        </dgm:presLayoutVars>
      </dgm:prSet>
      <dgm:spPr/>
      <dgm:t>
        <a:bodyPr/>
        <a:lstStyle/>
        <a:p>
          <a:endParaRPr kumimoji="1" lang="ja-JP" altLang="en-US"/>
        </a:p>
      </dgm:t>
    </dgm:pt>
    <dgm:pt modelId="{7E12F296-778E-477E-B346-1B0F1A0CF692}" type="pres">
      <dgm:prSet presAssocID="{8531B175-297C-41DB-B18A-E67A2AB87385}" presName="spaceBetweenRectangles" presStyleCnt="0"/>
      <dgm:spPr/>
    </dgm:pt>
    <dgm:pt modelId="{B1BEAD20-9987-4C13-BE7E-925214D6C350}" type="pres">
      <dgm:prSet presAssocID="{A0959D4A-0B7C-4EE0-BBD8-22FE0E00CF45}" presName="parentLin" presStyleCnt="0"/>
      <dgm:spPr/>
    </dgm:pt>
    <dgm:pt modelId="{068897AF-8D4D-4D90-AD66-B4A20DBE018A}" type="pres">
      <dgm:prSet presAssocID="{A0959D4A-0B7C-4EE0-BBD8-22FE0E00CF45}" presName="parentLeftMargin" presStyleLbl="node1" presStyleIdx="2" presStyleCnt="6"/>
      <dgm:spPr/>
      <dgm:t>
        <a:bodyPr/>
        <a:lstStyle/>
        <a:p>
          <a:endParaRPr kumimoji="1" lang="ja-JP" altLang="en-US"/>
        </a:p>
      </dgm:t>
    </dgm:pt>
    <dgm:pt modelId="{153F26D7-3A78-4049-AAC0-EF4B7D55260C}" type="pres">
      <dgm:prSet presAssocID="{A0959D4A-0B7C-4EE0-BBD8-22FE0E00CF45}" presName="parentText" presStyleLbl="node1" presStyleIdx="3" presStyleCnt="6">
        <dgm:presLayoutVars>
          <dgm:chMax val="0"/>
          <dgm:bulletEnabled val="1"/>
        </dgm:presLayoutVars>
      </dgm:prSet>
      <dgm:spPr/>
      <dgm:t>
        <a:bodyPr/>
        <a:lstStyle/>
        <a:p>
          <a:endParaRPr kumimoji="1" lang="ja-JP" altLang="en-US"/>
        </a:p>
      </dgm:t>
    </dgm:pt>
    <dgm:pt modelId="{F5139E63-B6A2-4E89-9045-79D96ECCF17D}" type="pres">
      <dgm:prSet presAssocID="{A0959D4A-0B7C-4EE0-BBD8-22FE0E00CF45}" presName="negativeSpace" presStyleCnt="0"/>
      <dgm:spPr/>
    </dgm:pt>
    <dgm:pt modelId="{16945856-D568-4882-B431-DDB106957CB4}" type="pres">
      <dgm:prSet presAssocID="{A0959D4A-0B7C-4EE0-BBD8-22FE0E00CF45}" presName="childText" presStyleLbl="conFgAcc1" presStyleIdx="3" presStyleCnt="6">
        <dgm:presLayoutVars>
          <dgm:bulletEnabled val="1"/>
        </dgm:presLayoutVars>
      </dgm:prSet>
      <dgm:spPr/>
      <dgm:t>
        <a:bodyPr/>
        <a:lstStyle/>
        <a:p>
          <a:endParaRPr kumimoji="1" lang="ja-JP" altLang="en-US"/>
        </a:p>
      </dgm:t>
    </dgm:pt>
    <dgm:pt modelId="{35647AD5-483A-4AFE-879D-7EDFEC22293C}" type="pres">
      <dgm:prSet presAssocID="{31A355EE-236B-434F-B81E-587D8268D425}" presName="spaceBetweenRectangles" presStyleCnt="0"/>
      <dgm:spPr/>
    </dgm:pt>
    <dgm:pt modelId="{A00EB7ED-B2C9-4C4C-866C-E974FE80173E}" type="pres">
      <dgm:prSet presAssocID="{98DEF3FF-5311-415A-B068-239756EA61D2}" presName="parentLin" presStyleCnt="0"/>
      <dgm:spPr/>
    </dgm:pt>
    <dgm:pt modelId="{E602863B-FD20-4DFA-960F-097CC9DFA07A}" type="pres">
      <dgm:prSet presAssocID="{98DEF3FF-5311-415A-B068-239756EA61D2}" presName="parentLeftMargin" presStyleLbl="node1" presStyleIdx="3" presStyleCnt="6"/>
      <dgm:spPr/>
      <dgm:t>
        <a:bodyPr/>
        <a:lstStyle/>
        <a:p>
          <a:endParaRPr kumimoji="1" lang="ja-JP" altLang="en-US"/>
        </a:p>
      </dgm:t>
    </dgm:pt>
    <dgm:pt modelId="{2095DC2E-186C-4BDA-A829-49F8FF2A5FA1}" type="pres">
      <dgm:prSet presAssocID="{98DEF3FF-5311-415A-B068-239756EA61D2}" presName="parentText" presStyleLbl="node1" presStyleIdx="4" presStyleCnt="6">
        <dgm:presLayoutVars>
          <dgm:chMax val="0"/>
          <dgm:bulletEnabled val="1"/>
        </dgm:presLayoutVars>
      </dgm:prSet>
      <dgm:spPr/>
      <dgm:t>
        <a:bodyPr/>
        <a:lstStyle/>
        <a:p>
          <a:endParaRPr kumimoji="1" lang="ja-JP" altLang="en-US"/>
        </a:p>
      </dgm:t>
    </dgm:pt>
    <dgm:pt modelId="{E974E79A-67B4-4F79-AB93-0D06EC56FAED}" type="pres">
      <dgm:prSet presAssocID="{98DEF3FF-5311-415A-B068-239756EA61D2}" presName="negativeSpace" presStyleCnt="0"/>
      <dgm:spPr/>
    </dgm:pt>
    <dgm:pt modelId="{B386D5C0-A209-48C3-8252-7773ABF0EF6D}" type="pres">
      <dgm:prSet presAssocID="{98DEF3FF-5311-415A-B068-239756EA61D2}" presName="childText" presStyleLbl="conFgAcc1" presStyleIdx="4" presStyleCnt="6">
        <dgm:presLayoutVars>
          <dgm:bulletEnabled val="1"/>
        </dgm:presLayoutVars>
      </dgm:prSet>
      <dgm:spPr/>
      <dgm:t>
        <a:bodyPr/>
        <a:lstStyle/>
        <a:p>
          <a:endParaRPr kumimoji="1" lang="ja-JP" altLang="en-US"/>
        </a:p>
      </dgm:t>
    </dgm:pt>
    <dgm:pt modelId="{8D0E919F-CB0C-4526-989C-74E1B53A01BC}" type="pres">
      <dgm:prSet presAssocID="{CFE371FE-C1B4-485C-9F8D-22379F06E33F}" presName="spaceBetweenRectangles" presStyleCnt="0"/>
      <dgm:spPr/>
    </dgm:pt>
    <dgm:pt modelId="{AC803F3D-7A0D-4C12-BC47-D641543D22B7}" type="pres">
      <dgm:prSet presAssocID="{1F8BADFA-BC34-4D20-AA97-59F0B9CED387}" presName="parentLin" presStyleCnt="0"/>
      <dgm:spPr/>
    </dgm:pt>
    <dgm:pt modelId="{9EC23BD0-CB40-48D9-A83B-AE6D8B6444AC}" type="pres">
      <dgm:prSet presAssocID="{1F8BADFA-BC34-4D20-AA97-59F0B9CED387}" presName="parentLeftMargin" presStyleLbl="node1" presStyleIdx="4" presStyleCnt="6"/>
      <dgm:spPr/>
      <dgm:t>
        <a:bodyPr/>
        <a:lstStyle/>
        <a:p>
          <a:endParaRPr kumimoji="1" lang="ja-JP" altLang="en-US"/>
        </a:p>
      </dgm:t>
    </dgm:pt>
    <dgm:pt modelId="{7A72881E-D119-41AB-94AB-BA3A4BB746E6}" type="pres">
      <dgm:prSet presAssocID="{1F8BADFA-BC34-4D20-AA97-59F0B9CED387}" presName="parentText" presStyleLbl="node1" presStyleIdx="5" presStyleCnt="6">
        <dgm:presLayoutVars>
          <dgm:chMax val="0"/>
          <dgm:bulletEnabled val="1"/>
        </dgm:presLayoutVars>
      </dgm:prSet>
      <dgm:spPr/>
      <dgm:t>
        <a:bodyPr/>
        <a:lstStyle/>
        <a:p>
          <a:endParaRPr kumimoji="1" lang="ja-JP" altLang="en-US"/>
        </a:p>
      </dgm:t>
    </dgm:pt>
    <dgm:pt modelId="{5430F7FF-2893-4AD0-B519-F58A7997AA68}" type="pres">
      <dgm:prSet presAssocID="{1F8BADFA-BC34-4D20-AA97-59F0B9CED387}" presName="negativeSpace" presStyleCnt="0"/>
      <dgm:spPr/>
    </dgm:pt>
    <dgm:pt modelId="{BF41D023-CD1E-4917-A6D2-8892A3CD0316}" type="pres">
      <dgm:prSet presAssocID="{1F8BADFA-BC34-4D20-AA97-59F0B9CED387}" presName="childText" presStyleLbl="conFgAcc1" presStyleIdx="5" presStyleCnt="6">
        <dgm:presLayoutVars>
          <dgm:bulletEnabled val="1"/>
        </dgm:presLayoutVars>
      </dgm:prSet>
      <dgm:spPr/>
      <dgm:t>
        <a:bodyPr/>
        <a:lstStyle/>
        <a:p>
          <a:endParaRPr kumimoji="1" lang="ja-JP" altLang="en-US"/>
        </a:p>
      </dgm:t>
    </dgm:pt>
  </dgm:ptLst>
  <dgm:cxnLst>
    <dgm:cxn modelId="{733E424B-C77C-4E8D-82E3-D6D85263FB08}" srcId="{4AEB3A44-E41E-4198-A5DC-62D574AB7E6D}" destId="{1F8BADFA-BC34-4D20-AA97-59F0B9CED387}" srcOrd="5" destOrd="0" parTransId="{6C9E87F4-B1A3-412C-BEE4-47630AE1AD19}" sibTransId="{C784114C-3235-4520-B982-EA506E6E3FB9}"/>
    <dgm:cxn modelId="{01D70D04-5AA7-4B01-922F-957B1C275AE8}" srcId="{A0959D4A-0B7C-4EE0-BBD8-22FE0E00CF45}" destId="{ECE2C89D-1F7C-449A-89B6-48A4F2519B3C}" srcOrd="0" destOrd="0" parTransId="{0FAB4135-A220-4214-83F5-C95A448D7940}" sibTransId="{8559BDEC-213F-46C9-9205-56BBA1519CD7}"/>
    <dgm:cxn modelId="{379E1D88-F618-405F-90A1-7B75994F6366}" srcId="{529D956C-1930-4A17-A3BC-5BDCADE67AF3}" destId="{AEB0050E-F390-4C75-9A23-EAE5175FEC3D}" srcOrd="0" destOrd="0" parTransId="{15984CB2-0E31-4546-BF71-83FF9EA69511}" sibTransId="{E42D2B8F-EED4-42B9-8E1A-534B103C9C7D}"/>
    <dgm:cxn modelId="{182DB5F3-02F3-4C67-9B0F-15CD48E59837}" type="presOf" srcId="{4AEB3A44-E41E-4198-A5DC-62D574AB7E6D}" destId="{611EB3FA-B9C8-4692-9B17-AC07FDB5E4BD}" srcOrd="0" destOrd="0" presId="urn:microsoft.com/office/officeart/2005/8/layout/list1"/>
    <dgm:cxn modelId="{226BD09A-606F-419B-8FE8-C503681BA49F}" srcId="{529D956C-1930-4A17-A3BC-5BDCADE67AF3}" destId="{53657C99-2680-4048-80D5-94DC3400927D}" srcOrd="1" destOrd="0" parTransId="{1AC22A7C-04E3-40CD-A314-845D03FA56F4}" sibTransId="{9D05CE82-D920-4333-B8C4-2232ACE2A62E}"/>
    <dgm:cxn modelId="{95E0AD6F-D2B6-4A51-9E2D-6989F7BF59CB}" type="presOf" srcId="{12545D01-D634-46CF-A168-98761DACBDF6}" destId="{BF41D023-CD1E-4917-A6D2-8892A3CD0316}" srcOrd="0" destOrd="1" presId="urn:microsoft.com/office/officeart/2005/8/layout/list1"/>
    <dgm:cxn modelId="{6CF99F87-75E3-48D7-B5C8-9251B55E09BF}" type="presOf" srcId="{4B2EF3D7-D19E-4684-B120-AF471FFBA452}" destId="{830D5C84-FEEB-4680-9491-FC7E2D6D641B}" srcOrd="1" destOrd="0" presId="urn:microsoft.com/office/officeart/2005/8/layout/list1"/>
    <dgm:cxn modelId="{B4903AFB-A7C3-4408-834F-79F2514506C2}" srcId="{4B2EF3D7-D19E-4684-B120-AF471FFBA452}" destId="{874B5A98-F140-4D63-9DAC-D42E2D8CDCAD}" srcOrd="1" destOrd="0" parTransId="{45138547-18B5-4A47-9493-0DAE0A08C2E8}" sibTransId="{BD0227AC-4DC4-4352-ABBF-AA910267E98E}"/>
    <dgm:cxn modelId="{E94A00FC-786E-4F4E-B2F3-EF2A8BDB175B}" type="presOf" srcId="{E85B1A54-A7E0-4F65-A320-56FA23CB5A34}" destId="{16945856-D568-4882-B431-DDB106957CB4}" srcOrd="0" destOrd="1" presId="urn:microsoft.com/office/officeart/2005/8/layout/list1"/>
    <dgm:cxn modelId="{A102A86E-6662-42F7-AF8A-007541636854}" type="presOf" srcId="{53657C99-2680-4048-80D5-94DC3400927D}" destId="{90B4D557-612A-4BFC-8C56-2A6E07FE9F17}" srcOrd="0" destOrd="1" presId="urn:microsoft.com/office/officeart/2005/8/layout/list1"/>
    <dgm:cxn modelId="{C7A1F6A7-4013-4DEF-9CE7-C003814A329C}" type="presOf" srcId="{A0959D4A-0B7C-4EE0-BBD8-22FE0E00CF45}" destId="{153F26D7-3A78-4049-AAC0-EF4B7D55260C}" srcOrd="1" destOrd="0" presId="urn:microsoft.com/office/officeart/2005/8/layout/list1"/>
    <dgm:cxn modelId="{5562089F-8E5E-4467-AF23-B3EA5632D488}" srcId="{59CF0624-7062-42E4-ABE5-FC451D6BBF27}" destId="{9287AE3C-C982-4BF0-B4BC-DFB8E5B631D0}" srcOrd="0" destOrd="0" parTransId="{6803EDB9-0A3A-45AD-BE9E-7172EA6D64C6}" sibTransId="{F8011FE1-6376-4FFF-98A5-F2F5A8C511D7}"/>
    <dgm:cxn modelId="{2A5EFC26-CCF4-479F-BCA2-E98126E99C32}" srcId="{1F8BADFA-BC34-4D20-AA97-59F0B9CED387}" destId="{82C5A433-F349-4DC1-97C3-098A7C03757E}" srcOrd="0" destOrd="0" parTransId="{0C9D34A9-AE7C-4DEE-8F51-8E2E6239871D}" sibTransId="{D32E4B50-F071-42E1-8D14-2EE880E2514E}"/>
    <dgm:cxn modelId="{00BE3DD0-1427-4E31-B79F-4E68E87CCFEF}" srcId="{4AEB3A44-E41E-4198-A5DC-62D574AB7E6D}" destId="{A0959D4A-0B7C-4EE0-BBD8-22FE0E00CF45}" srcOrd="3" destOrd="0" parTransId="{FCB7D355-DA42-4497-A1DC-6A7D0CA4F466}" sibTransId="{31A355EE-236B-434F-B81E-587D8268D425}"/>
    <dgm:cxn modelId="{C3AB4EFA-539E-450E-AC42-B0EDDDEA022E}" srcId="{4AEB3A44-E41E-4198-A5DC-62D574AB7E6D}" destId="{4B2EF3D7-D19E-4684-B120-AF471FFBA452}" srcOrd="1" destOrd="0" parTransId="{A9A326C3-47D5-4C67-99BA-BFFBACB338A8}" sibTransId="{A2C456B4-DF2C-45AC-922B-707A6648EC5C}"/>
    <dgm:cxn modelId="{E143576D-F14E-4472-AB7B-D500C7F1A285}" type="presOf" srcId="{1F8BADFA-BC34-4D20-AA97-59F0B9CED387}" destId="{7A72881E-D119-41AB-94AB-BA3A4BB746E6}" srcOrd="1" destOrd="0" presId="urn:microsoft.com/office/officeart/2005/8/layout/list1"/>
    <dgm:cxn modelId="{07CFD293-D54B-4D98-B933-788D88E21BDB}" type="presOf" srcId="{529D956C-1930-4A17-A3BC-5BDCADE67AF3}" destId="{F644C339-76F7-47BB-8DA6-F93CEEC47BE5}" srcOrd="0" destOrd="0" presId="urn:microsoft.com/office/officeart/2005/8/layout/list1"/>
    <dgm:cxn modelId="{48DECFAB-A192-4BC6-85CF-C676A682607A}" type="presOf" srcId="{A0959D4A-0B7C-4EE0-BBD8-22FE0E00CF45}" destId="{068897AF-8D4D-4D90-AD66-B4A20DBE018A}" srcOrd="0" destOrd="0" presId="urn:microsoft.com/office/officeart/2005/8/layout/list1"/>
    <dgm:cxn modelId="{46503AD2-7FC8-4865-A6E1-CA0285CD01DB}" srcId="{A0959D4A-0B7C-4EE0-BBD8-22FE0E00CF45}" destId="{E85B1A54-A7E0-4F65-A320-56FA23CB5A34}" srcOrd="1" destOrd="0" parTransId="{E37E340C-5095-4ABC-844D-804A604408A6}" sibTransId="{E466A709-3324-46ED-9DB9-6C9CEB7E2494}"/>
    <dgm:cxn modelId="{EDC938F8-C590-4425-A743-1FA5329AF1A3}" type="presOf" srcId="{AEB0050E-F390-4C75-9A23-EAE5175FEC3D}" destId="{90B4D557-612A-4BFC-8C56-2A6E07FE9F17}" srcOrd="0" destOrd="0" presId="urn:microsoft.com/office/officeart/2005/8/layout/list1"/>
    <dgm:cxn modelId="{7559CB2E-A317-4A74-ADDD-869DE9147CB8}" type="presOf" srcId="{874B5A98-F140-4D63-9DAC-D42E2D8CDCAD}" destId="{E5DF6DEA-0E71-4BB7-93A4-CEEDE37ACB7E}" srcOrd="0" destOrd="1" presId="urn:microsoft.com/office/officeart/2005/8/layout/list1"/>
    <dgm:cxn modelId="{636D7DBB-7167-4FD7-8483-849E8A91093A}" srcId="{59CF0624-7062-42E4-ABE5-FC451D6BBF27}" destId="{7236DA2E-554E-4F6F-8A42-7C4BC487C34E}" srcOrd="1" destOrd="0" parTransId="{E346AADA-419D-4EB6-AC87-62DCF9805517}" sibTransId="{0E0EA33B-0951-4304-94F0-901D36328B38}"/>
    <dgm:cxn modelId="{1387CF5C-60FF-4855-A5EC-4D7C14DDA6F5}" srcId="{4AEB3A44-E41E-4198-A5DC-62D574AB7E6D}" destId="{98DEF3FF-5311-415A-B068-239756EA61D2}" srcOrd="4" destOrd="0" parTransId="{44C8499F-7CBE-40D2-AF14-432D35EE0217}" sibTransId="{CFE371FE-C1B4-485C-9F8D-22379F06E33F}"/>
    <dgm:cxn modelId="{8EEA4E58-289D-4720-B2D3-9B1E59B7B003}" type="presOf" srcId="{6E745F7C-9EA1-4B45-88D5-D718D58F3343}" destId="{B386D5C0-A209-48C3-8252-7773ABF0EF6D}" srcOrd="0" destOrd="0" presId="urn:microsoft.com/office/officeart/2005/8/layout/list1"/>
    <dgm:cxn modelId="{3801E4A6-3B36-4A11-9766-2519F5B99A8C}" type="presOf" srcId="{59CF0624-7062-42E4-ABE5-FC451D6BBF27}" destId="{AE8F22E5-C025-40EF-B81B-1D116F6CD840}" srcOrd="0" destOrd="0" presId="urn:microsoft.com/office/officeart/2005/8/layout/list1"/>
    <dgm:cxn modelId="{03551A59-07F5-4B62-944B-C2F8FA048347}" srcId="{98DEF3FF-5311-415A-B068-239756EA61D2}" destId="{C4212982-BEDB-4E39-9AE7-CCDA2102BF70}" srcOrd="1" destOrd="0" parTransId="{9F12F203-E1D7-483B-A2AB-F6B5BDA6FD6A}" sibTransId="{446D8BCC-8E15-469F-A655-D83563EFBC43}"/>
    <dgm:cxn modelId="{B14B836E-A7B6-4F7A-B3C9-925B551E6A81}" type="presOf" srcId="{C4212982-BEDB-4E39-9AE7-CCDA2102BF70}" destId="{B386D5C0-A209-48C3-8252-7773ABF0EF6D}" srcOrd="0" destOrd="1" presId="urn:microsoft.com/office/officeart/2005/8/layout/list1"/>
    <dgm:cxn modelId="{3C379DB8-E8CF-4F82-B566-22ABC9B99CDE}" type="presOf" srcId="{9287AE3C-C982-4BF0-B4BC-DFB8E5B631D0}" destId="{EA05F00A-874E-49BC-A868-64405A116A67}" srcOrd="0" destOrd="0" presId="urn:microsoft.com/office/officeart/2005/8/layout/list1"/>
    <dgm:cxn modelId="{B20ADF7C-9E06-451A-8F03-138D06B60B20}" type="presOf" srcId="{4B2EF3D7-D19E-4684-B120-AF471FFBA452}" destId="{B274F3EA-2B09-480B-B2D6-AE1BC335F96B}" srcOrd="0" destOrd="0" presId="urn:microsoft.com/office/officeart/2005/8/layout/list1"/>
    <dgm:cxn modelId="{9358CDDF-1231-4EE8-A3C4-1CFDBDA82A7E}" srcId="{1F8BADFA-BC34-4D20-AA97-59F0B9CED387}" destId="{12545D01-D634-46CF-A168-98761DACBDF6}" srcOrd="1" destOrd="0" parTransId="{DD537FBE-3988-4C1D-BD51-A879B0ADE7DC}" sibTransId="{F8CAE7EF-E803-4D26-83A6-5F60983DB110}"/>
    <dgm:cxn modelId="{71CC6175-68F4-4E7A-A139-2E431F424096}" type="presOf" srcId="{1F8BADFA-BC34-4D20-AA97-59F0B9CED387}" destId="{9EC23BD0-CB40-48D9-A83B-AE6D8B6444AC}" srcOrd="0" destOrd="0" presId="urn:microsoft.com/office/officeart/2005/8/layout/list1"/>
    <dgm:cxn modelId="{071388F4-A292-410A-B6DA-F35C5CBFC01E}" type="presOf" srcId="{98DEF3FF-5311-415A-B068-239756EA61D2}" destId="{2095DC2E-186C-4BDA-A829-49F8FF2A5FA1}" srcOrd="1" destOrd="0" presId="urn:microsoft.com/office/officeart/2005/8/layout/list1"/>
    <dgm:cxn modelId="{B64F02C0-E24B-4178-9AE0-9999D45A328D}" type="presOf" srcId="{529D956C-1930-4A17-A3BC-5BDCADE67AF3}" destId="{E7A6DDD4-82FA-4F30-BE9B-2DD0C803B2B6}" srcOrd="1" destOrd="0" presId="urn:microsoft.com/office/officeart/2005/8/layout/list1"/>
    <dgm:cxn modelId="{8FCBD123-F0B8-4DA8-98B1-1B473F7B63B6}" srcId="{98DEF3FF-5311-415A-B068-239756EA61D2}" destId="{6E745F7C-9EA1-4B45-88D5-D718D58F3343}" srcOrd="0" destOrd="0" parTransId="{79D2A270-C1B1-4F5F-A892-70DBC0C065B7}" sibTransId="{9B74B59A-A3AA-4895-A306-987AF242DF99}"/>
    <dgm:cxn modelId="{0D42A042-B876-41E7-A619-F111DE19B3B2}" type="presOf" srcId="{59CF0624-7062-42E4-ABE5-FC451D6BBF27}" destId="{7D4CF251-5FD0-4A71-B384-07CC791CC501}" srcOrd="1" destOrd="0" presId="urn:microsoft.com/office/officeart/2005/8/layout/list1"/>
    <dgm:cxn modelId="{84B717AB-6ABC-4115-BCD1-E197173325D3}" srcId="{4AEB3A44-E41E-4198-A5DC-62D574AB7E6D}" destId="{529D956C-1930-4A17-A3BC-5BDCADE67AF3}" srcOrd="0" destOrd="0" parTransId="{C86E22DC-E611-413B-B77D-21C12A749AC4}" sibTransId="{4422F689-7523-4D51-B07C-386003871B6D}"/>
    <dgm:cxn modelId="{4E09CB4F-DD6A-4A7B-B089-BD78EE7141FD}" srcId="{4AEB3A44-E41E-4198-A5DC-62D574AB7E6D}" destId="{59CF0624-7062-42E4-ABE5-FC451D6BBF27}" srcOrd="2" destOrd="0" parTransId="{F0EC75F8-D3ED-451C-831A-2A082AFDD6DE}" sibTransId="{8531B175-297C-41DB-B18A-E67A2AB87385}"/>
    <dgm:cxn modelId="{AEBA785A-B9DB-4A04-B8BE-1C354A453C43}" type="presOf" srcId="{ECE2C89D-1F7C-449A-89B6-48A4F2519B3C}" destId="{16945856-D568-4882-B431-DDB106957CB4}" srcOrd="0" destOrd="0" presId="urn:microsoft.com/office/officeart/2005/8/layout/list1"/>
    <dgm:cxn modelId="{8E89840E-4DCD-4FE6-A9CF-A5F8E406E90F}" type="presOf" srcId="{D0DEEE8D-17A5-40A9-8899-57F0BE09B6C1}" destId="{E5DF6DEA-0E71-4BB7-93A4-CEEDE37ACB7E}" srcOrd="0" destOrd="0" presId="urn:microsoft.com/office/officeart/2005/8/layout/list1"/>
    <dgm:cxn modelId="{35876EFB-A76B-4706-982D-BF9616ACAFE6}" type="presOf" srcId="{82C5A433-F349-4DC1-97C3-098A7C03757E}" destId="{BF41D023-CD1E-4917-A6D2-8892A3CD0316}" srcOrd="0" destOrd="0" presId="urn:microsoft.com/office/officeart/2005/8/layout/list1"/>
    <dgm:cxn modelId="{D6306E98-3A90-4963-B0E3-ECAE1B20B413}" srcId="{4B2EF3D7-D19E-4684-B120-AF471FFBA452}" destId="{D0DEEE8D-17A5-40A9-8899-57F0BE09B6C1}" srcOrd="0" destOrd="0" parTransId="{B8FCE50C-80C5-41C3-80DD-72F0AD6B8936}" sibTransId="{30066B82-1A60-4490-B395-4B4135219DCC}"/>
    <dgm:cxn modelId="{94000EAA-A6FD-422A-8844-48595C8786BD}" type="presOf" srcId="{7236DA2E-554E-4F6F-8A42-7C4BC487C34E}" destId="{EA05F00A-874E-49BC-A868-64405A116A67}" srcOrd="0" destOrd="1" presId="urn:microsoft.com/office/officeart/2005/8/layout/list1"/>
    <dgm:cxn modelId="{F8ACBEC4-62A4-49D3-92BB-578B9BDD607D}" type="presOf" srcId="{98DEF3FF-5311-415A-B068-239756EA61D2}" destId="{E602863B-FD20-4DFA-960F-097CC9DFA07A}" srcOrd="0" destOrd="0" presId="urn:microsoft.com/office/officeart/2005/8/layout/list1"/>
    <dgm:cxn modelId="{2664F4AC-0E55-40C5-B7DE-7490F63AB4B8}" type="presParOf" srcId="{611EB3FA-B9C8-4692-9B17-AC07FDB5E4BD}" destId="{91297AA8-DE8D-4D1B-ABE4-01FDBC733F89}" srcOrd="0" destOrd="0" presId="urn:microsoft.com/office/officeart/2005/8/layout/list1"/>
    <dgm:cxn modelId="{975B8D37-667D-4DF4-87F5-EE0830D8932C}" type="presParOf" srcId="{91297AA8-DE8D-4D1B-ABE4-01FDBC733F89}" destId="{F644C339-76F7-47BB-8DA6-F93CEEC47BE5}" srcOrd="0" destOrd="0" presId="urn:microsoft.com/office/officeart/2005/8/layout/list1"/>
    <dgm:cxn modelId="{59E3B26A-E511-4559-B99D-42E5725FA23B}" type="presParOf" srcId="{91297AA8-DE8D-4D1B-ABE4-01FDBC733F89}" destId="{E7A6DDD4-82FA-4F30-BE9B-2DD0C803B2B6}" srcOrd="1" destOrd="0" presId="urn:microsoft.com/office/officeart/2005/8/layout/list1"/>
    <dgm:cxn modelId="{C6447CFE-84F1-4903-8749-DF4FD4464437}" type="presParOf" srcId="{611EB3FA-B9C8-4692-9B17-AC07FDB5E4BD}" destId="{A7D49C11-89B7-44E1-832A-E70DF214BDDB}" srcOrd="1" destOrd="0" presId="urn:microsoft.com/office/officeart/2005/8/layout/list1"/>
    <dgm:cxn modelId="{7EA68C34-8517-42BE-8F8C-5C9C534F6FD8}" type="presParOf" srcId="{611EB3FA-B9C8-4692-9B17-AC07FDB5E4BD}" destId="{90B4D557-612A-4BFC-8C56-2A6E07FE9F17}" srcOrd="2" destOrd="0" presId="urn:microsoft.com/office/officeart/2005/8/layout/list1"/>
    <dgm:cxn modelId="{BAE188C3-8DA3-438E-8D78-E16D444C98F7}" type="presParOf" srcId="{611EB3FA-B9C8-4692-9B17-AC07FDB5E4BD}" destId="{9BED0DE8-C25C-430A-85DB-914F245FBD9D}" srcOrd="3" destOrd="0" presId="urn:microsoft.com/office/officeart/2005/8/layout/list1"/>
    <dgm:cxn modelId="{0944A52C-0837-4AB4-9A8F-09CB0FD0B476}" type="presParOf" srcId="{611EB3FA-B9C8-4692-9B17-AC07FDB5E4BD}" destId="{A60A4637-59F3-4451-9E42-E2DBF2004839}" srcOrd="4" destOrd="0" presId="urn:microsoft.com/office/officeart/2005/8/layout/list1"/>
    <dgm:cxn modelId="{CCDDAFA5-6975-43E5-A135-FC07D7CB8EB6}" type="presParOf" srcId="{A60A4637-59F3-4451-9E42-E2DBF2004839}" destId="{B274F3EA-2B09-480B-B2D6-AE1BC335F96B}" srcOrd="0" destOrd="0" presId="urn:microsoft.com/office/officeart/2005/8/layout/list1"/>
    <dgm:cxn modelId="{675919CB-E7B7-409B-8176-7F1CDA3297D7}" type="presParOf" srcId="{A60A4637-59F3-4451-9E42-E2DBF2004839}" destId="{830D5C84-FEEB-4680-9491-FC7E2D6D641B}" srcOrd="1" destOrd="0" presId="urn:microsoft.com/office/officeart/2005/8/layout/list1"/>
    <dgm:cxn modelId="{4E7FFE84-0003-470D-8324-158E945AE18F}" type="presParOf" srcId="{611EB3FA-B9C8-4692-9B17-AC07FDB5E4BD}" destId="{1D2D9CD2-C273-424B-9FC1-5CEDE3A0012E}" srcOrd="5" destOrd="0" presId="urn:microsoft.com/office/officeart/2005/8/layout/list1"/>
    <dgm:cxn modelId="{49FE5844-ED96-4882-9389-41912B464FA4}" type="presParOf" srcId="{611EB3FA-B9C8-4692-9B17-AC07FDB5E4BD}" destId="{E5DF6DEA-0E71-4BB7-93A4-CEEDE37ACB7E}" srcOrd="6" destOrd="0" presId="urn:microsoft.com/office/officeart/2005/8/layout/list1"/>
    <dgm:cxn modelId="{D1E9918F-4594-4E42-B2CF-498414509D7B}" type="presParOf" srcId="{611EB3FA-B9C8-4692-9B17-AC07FDB5E4BD}" destId="{0FB4E87E-E861-4FEA-A619-6124C0FF4CB6}" srcOrd="7" destOrd="0" presId="urn:microsoft.com/office/officeart/2005/8/layout/list1"/>
    <dgm:cxn modelId="{93A40C18-593A-433B-802D-33A01DEB7118}" type="presParOf" srcId="{611EB3FA-B9C8-4692-9B17-AC07FDB5E4BD}" destId="{51C3FD71-451B-43A0-B44B-FAB0BDDE18FD}" srcOrd="8" destOrd="0" presId="urn:microsoft.com/office/officeart/2005/8/layout/list1"/>
    <dgm:cxn modelId="{AC05453B-11F1-4420-B60B-93F83D356F86}" type="presParOf" srcId="{51C3FD71-451B-43A0-B44B-FAB0BDDE18FD}" destId="{AE8F22E5-C025-40EF-B81B-1D116F6CD840}" srcOrd="0" destOrd="0" presId="urn:microsoft.com/office/officeart/2005/8/layout/list1"/>
    <dgm:cxn modelId="{F7929BBE-ABCA-41DF-A1BA-C715BE4F0E26}" type="presParOf" srcId="{51C3FD71-451B-43A0-B44B-FAB0BDDE18FD}" destId="{7D4CF251-5FD0-4A71-B384-07CC791CC501}" srcOrd="1" destOrd="0" presId="urn:microsoft.com/office/officeart/2005/8/layout/list1"/>
    <dgm:cxn modelId="{25923560-7096-4019-9BC6-96B04251EFF2}" type="presParOf" srcId="{611EB3FA-B9C8-4692-9B17-AC07FDB5E4BD}" destId="{B6E33F38-252C-4D4F-9BD2-F21FFF4E8806}" srcOrd="9" destOrd="0" presId="urn:microsoft.com/office/officeart/2005/8/layout/list1"/>
    <dgm:cxn modelId="{82BB84AC-9126-4F5D-8A20-34E589737F4B}" type="presParOf" srcId="{611EB3FA-B9C8-4692-9B17-AC07FDB5E4BD}" destId="{EA05F00A-874E-49BC-A868-64405A116A67}" srcOrd="10" destOrd="0" presId="urn:microsoft.com/office/officeart/2005/8/layout/list1"/>
    <dgm:cxn modelId="{C102CC16-E62F-459B-8397-B65759F95185}" type="presParOf" srcId="{611EB3FA-B9C8-4692-9B17-AC07FDB5E4BD}" destId="{7E12F296-778E-477E-B346-1B0F1A0CF692}" srcOrd="11" destOrd="0" presId="urn:microsoft.com/office/officeart/2005/8/layout/list1"/>
    <dgm:cxn modelId="{6F10FAA2-B62D-464F-AB40-415F0D884315}" type="presParOf" srcId="{611EB3FA-B9C8-4692-9B17-AC07FDB5E4BD}" destId="{B1BEAD20-9987-4C13-BE7E-925214D6C350}" srcOrd="12" destOrd="0" presId="urn:microsoft.com/office/officeart/2005/8/layout/list1"/>
    <dgm:cxn modelId="{C01109E8-D8AF-4718-938A-1653F00EF40D}" type="presParOf" srcId="{B1BEAD20-9987-4C13-BE7E-925214D6C350}" destId="{068897AF-8D4D-4D90-AD66-B4A20DBE018A}" srcOrd="0" destOrd="0" presId="urn:microsoft.com/office/officeart/2005/8/layout/list1"/>
    <dgm:cxn modelId="{DEA11F0E-3B37-4CB5-AC29-011EB1F823C3}" type="presParOf" srcId="{B1BEAD20-9987-4C13-BE7E-925214D6C350}" destId="{153F26D7-3A78-4049-AAC0-EF4B7D55260C}" srcOrd="1" destOrd="0" presId="urn:microsoft.com/office/officeart/2005/8/layout/list1"/>
    <dgm:cxn modelId="{805B54DD-48E3-407D-B60F-07F0191FE756}" type="presParOf" srcId="{611EB3FA-B9C8-4692-9B17-AC07FDB5E4BD}" destId="{F5139E63-B6A2-4E89-9045-79D96ECCF17D}" srcOrd="13" destOrd="0" presId="urn:microsoft.com/office/officeart/2005/8/layout/list1"/>
    <dgm:cxn modelId="{4D0234D0-890A-4616-AE04-609B0E925018}" type="presParOf" srcId="{611EB3FA-B9C8-4692-9B17-AC07FDB5E4BD}" destId="{16945856-D568-4882-B431-DDB106957CB4}" srcOrd="14" destOrd="0" presId="urn:microsoft.com/office/officeart/2005/8/layout/list1"/>
    <dgm:cxn modelId="{65571742-5F0F-4B54-ACE2-7924EFD01AE1}" type="presParOf" srcId="{611EB3FA-B9C8-4692-9B17-AC07FDB5E4BD}" destId="{35647AD5-483A-4AFE-879D-7EDFEC22293C}" srcOrd="15" destOrd="0" presId="urn:microsoft.com/office/officeart/2005/8/layout/list1"/>
    <dgm:cxn modelId="{5EF8C907-B468-4239-BBFA-18EE4051D35D}" type="presParOf" srcId="{611EB3FA-B9C8-4692-9B17-AC07FDB5E4BD}" destId="{A00EB7ED-B2C9-4C4C-866C-E974FE80173E}" srcOrd="16" destOrd="0" presId="urn:microsoft.com/office/officeart/2005/8/layout/list1"/>
    <dgm:cxn modelId="{F166559A-83B0-469B-893F-BC109A303E58}" type="presParOf" srcId="{A00EB7ED-B2C9-4C4C-866C-E974FE80173E}" destId="{E602863B-FD20-4DFA-960F-097CC9DFA07A}" srcOrd="0" destOrd="0" presId="urn:microsoft.com/office/officeart/2005/8/layout/list1"/>
    <dgm:cxn modelId="{E9DB7F63-F4C8-42E0-B4DB-1B7DDD46409D}" type="presParOf" srcId="{A00EB7ED-B2C9-4C4C-866C-E974FE80173E}" destId="{2095DC2E-186C-4BDA-A829-49F8FF2A5FA1}" srcOrd="1" destOrd="0" presId="urn:microsoft.com/office/officeart/2005/8/layout/list1"/>
    <dgm:cxn modelId="{021FE5B0-8FD0-446D-9A28-1AE2C43B997B}" type="presParOf" srcId="{611EB3FA-B9C8-4692-9B17-AC07FDB5E4BD}" destId="{E974E79A-67B4-4F79-AB93-0D06EC56FAED}" srcOrd="17" destOrd="0" presId="urn:microsoft.com/office/officeart/2005/8/layout/list1"/>
    <dgm:cxn modelId="{6B1DE8AB-956F-4821-817E-032A16F9300F}" type="presParOf" srcId="{611EB3FA-B9C8-4692-9B17-AC07FDB5E4BD}" destId="{B386D5C0-A209-48C3-8252-7773ABF0EF6D}" srcOrd="18" destOrd="0" presId="urn:microsoft.com/office/officeart/2005/8/layout/list1"/>
    <dgm:cxn modelId="{62E2303B-B910-458A-9E1A-4A3BDFAD40C3}" type="presParOf" srcId="{611EB3FA-B9C8-4692-9B17-AC07FDB5E4BD}" destId="{8D0E919F-CB0C-4526-989C-74E1B53A01BC}" srcOrd="19" destOrd="0" presId="urn:microsoft.com/office/officeart/2005/8/layout/list1"/>
    <dgm:cxn modelId="{8EAB4936-671D-465A-B946-100A53A79C22}" type="presParOf" srcId="{611EB3FA-B9C8-4692-9B17-AC07FDB5E4BD}" destId="{AC803F3D-7A0D-4C12-BC47-D641543D22B7}" srcOrd="20" destOrd="0" presId="urn:microsoft.com/office/officeart/2005/8/layout/list1"/>
    <dgm:cxn modelId="{7DFEAAE7-9FED-4D5B-8120-2753CF634A54}" type="presParOf" srcId="{AC803F3D-7A0D-4C12-BC47-D641543D22B7}" destId="{9EC23BD0-CB40-48D9-A83B-AE6D8B6444AC}" srcOrd="0" destOrd="0" presId="urn:microsoft.com/office/officeart/2005/8/layout/list1"/>
    <dgm:cxn modelId="{2DA40AE1-B622-4FC3-89AA-4B8FCD15B4AE}" type="presParOf" srcId="{AC803F3D-7A0D-4C12-BC47-D641543D22B7}" destId="{7A72881E-D119-41AB-94AB-BA3A4BB746E6}" srcOrd="1" destOrd="0" presId="urn:microsoft.com/office/officeart/2005/8/layout/list1"/>
    <dgm:cxn modelId="{F03ABD1A-3CB1-4C13-A06E-8A57E286B3AF}" type="presParOf" srcId="{611EB3FA-B9C8-4692-9B17-AC07FDB5E4BD}" destId="{5430F7FF-2893-4AD0-B519-F58A7997AA68}" srcOrd="21" destOrd="0" presId="urn:microsoft.com/office/officeart/2005/8/layout/list1"/>
    <dgm:cxn modelId="{4D744A25-51A8-4FAB-A318-3B499546D1E0}" type="presParOf" srcId="{611EB3FA-B9C8-4692-9B17-AC07FDB5E4BD}" destId="{BF41D023-CD1E-4917-A6D2-8892A3CD0316}"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dgm:spPr/>
      <dgm:t>
        <a:bodyPr/>
        <a:lstStyle/>
        <a:p>
          <a:r>
            <a:rPr lang="ja-JP" altLang="en-US" smtClean="0"/>
            <a:t>ブランチ</a:t>
          </a:r>
          <a:endParaRPr kumimoji="1" lang="ja-JP" altLang="en-US"/>
        </a:p>
      </dgm:t>
    </dgm:pt>
    <dgm:pt modelId="{C86E22DC-E611-413B-B77D-21C12A749AC4}" type="parTrans" cxnId="{84B717AB-6ABC-4115-BCD1-E197173325D3}">
      <dgm:prSet/>
      <dgm:spPr/>
      <dgm:t>
        <a:bodyPr/>
        <a:lstStyle/>
        <a:p>
          <a:endParaRPr kumimoji="1" lang="ja-JP" altLang="en-US"/>
        </a:p>
      </dgm:t>
    </dgm:pt>
    <dgm:pt modelId="{4422F689-7523-4D51-B07C-386003871B6D}" type="sibTrans" cxnId="{84B717AB-6ABC-4115-BCD1-E197173325D3}">
      <dgm:prSet/>
      <dgm:spPr/>
      <dgm:t>
        <a:bodyPr/>
        <a:lstStyle/>
        <a:p>
          <a:endParaRPr kumimoji="1" lang="ja-JP" altLang="en-US"/>
        </a:p>
      </dgm:t>
    </dgm:pt>
    <dgm:pt modelId="{6F2B1BB7-FCD9-40C6-B879-7D2DCBA791FF}">
      <dgm:prSet/>
      <dgm:spPr/>
      <dgm:t>
        <a:bodyPr/>
        <a:lstStyle/>
        <a:p>
          <a:r>
            <a:rPr lang="ja-JP" altLang="en-US" dirty="0" smtClean="0"/>
            <a:t>履歴が管理されたファイル一式を複製したもの。</a:t>
          </a:r>
          <a:endParaRPr lang="en-US" dirty="0"/>
        </a:p>
      </dgm:t>
    </dgm:pt>
    <dgm:pt modelId="{012E2F83-050E-467D-90FD-7D09A9B7C574}" type="parTrans" cxnId="{D8600C1C-D70E-44F7-AB4B-00726E41F20C}">
      <dgm:prSet/>
      <dgm:spPr/>
      <dgm:t>
        <a:bodyPr/>
        <a:lstStyle/>
        <a:p>
          <a:endParaRPr kumimoji="1" lang="ja-JP" altLang="en-US"/>
        </a:p>
      </dgm:t>
    </dgm:pt>
    <dgm:pt modelId="{77B5AD41-720C-4254-843B-B13DEA07D0C3}" type="sibTrans" cxnId="{D8600C1C-D70E-44F7-AB4B-00726E41F20C}">
      <dgm:prSet/>
      <dgm:spPr/>
      <dgm:t>
        <a:bodyPr/>
        <a:lstStyle/>
        <a:p>
          <a:endParaRPr kumimoji="1" lang="ja-JP" altLang="en-US"/>
        </a:p>
      </dgm:t>
    </dgm:pt>
    <dgm:pt modelId="{DEA363FA-E8FF-445E-A421-EE862A983593}">
      <dgm:prSet/>
      <dgm:spPr/>
      <dgm:t>
        <a:bodyPr/>
        <a:lstStyle/>
        <a:p>
          <a:r>
            <a:rPr lang="en-US" dirty="0" smtClean="0"/>
            <a:t>branch, </a:t>
          </a:r>
          <a:r>
            <a:rPr lang="en-US" dirty="0" err="1" smtClean="0"/>
            <a:t>codeline</a:t>
          </a:r>
          <a:r>
            <a:rPr lang="en-US" dirty="0" smtClean="0"/>
            <a:t>, stream, tree</a:t>
          </a:r>
          <a:endParaRPr lang="en-US" dirty="0"/>
        </a:p>
      </dgm:t>
    </dgm:pt>
    <dgm:pt modelId="{11658DA8-503C-4CD2-A380-42BEF8B81AE3}" type="parTrans" cxnId="{DF6EDA45-B3A5-4889-A478-25E822E11897}">
      <dgm:prSet/>
      <dgm:spPr/>
      <dgm:t>
        <a:bodyPr/>
        <a:lstStyle/>
        <a:p>
          <a:endParaRPr kumimoji="1" lang="ja-JP" altLang="en-US"/>
        </a:p>
      </dgm:t>
    </dgm:pt>
    <dgm:pt modelId="{49282968-03C9-405B-92F7-1DFB36CD0985}" type="sibTrans" cxnId="{DF6EDA45-B3A5-4889-A478-25E822E11897}">
      <dgm:prSet/>
      <dgm:spPr/>
      <dgm:t>
        <a:bodyPr/>
        <a:lstStyle/>
        <a:p>
          <a:endParaRPr kumimoji="1" lang="ja-JP" altLang="en-US"/>
        </a:p>
      </dgm:t>
    </dgm:pt>
    <dgm:pt modelId="{644F4A46-2AB2-4A5F-8A82-0187CA49364C}">
      <dgm:prSet/>
      <dgm:spPr/>
      <dgm:t>
        <a:bodyPr/>
        <a:lstStyle/>
        <a:p>
          <a:r>
            <a:rPr lang="ja-JP" altLang="en-US" dirty="0" smtClean="0"/>
            <a:t>メインライン</a:t>
          </a:r>
          <a:endParaRPr lang="en-US" dirty="0"/>
        </a:p>
      </dgm:t>
    </dgm:pt>
    <dgm:pt modelId="{94B8C781-D227-44BD-BD73-3A6C7D8678EA}" type="parTrans" cxnId="{A89D0C5A-63D1-4F79-B4CC-05293AB076BD}">
      <dgm:prSet/>
      <dgm:spPr/>
      <dgm:t>
        <a:bodyPr/>
        <a:lstStyle/>
        <a:p>
          <a:endParaRPr kumimoji="1" lang="ja-JP" altLang="en-US"/>
        </a:p>
      </dgm:t>
    </dgm:pt>
    <dgm:pt modelId="{1568ECFE-1326-439E-91B8-E4F3CBB11CC4}" type="sibTrans" cxnId="{A89D0C5A-63D1-4F79-B4CC-05293AB076BD}">
      <dgm:prSet/>
      <dgm:spPr/>
      <dgm:t>
        <a:bodyPr/>
        <a:lstStyle/>
        <a:p>
          <a:endParaRPr kumimoji="1" lang="ja-JP" altLang="en-US"/>
        </a:p>
      </dgm:t>
    </dgm:pt>
    <dgm:pt modelId="{AA6E509C-C61F-4972-8DE5-457DBA2546FD}">
      <dgm:prSet/>
      <dgm:spPr/>
      <dgm:t>
        <a:bodyPr/>
        <a:lstStyle/>
        <a:p>
          <a:r>
            <a:rPr lang="ja-JP" altLang="en-US" dirty="0" smtClean="0"/>
            <a:t>開発作業の根幹となる、一番大事なブランチ。親ブランチをもたないブランチ。</a:t>
          </a:r>
          <a:endParaRPr lang="en-US" dirty="0"/>
        </a:p>
      </dgm:t>
    </dgm:pt>
    <dgm:pt modelId="{55F39311-380A-4C92-A9C6-BD7E7783A501}" type="parTrans" cxnId="{46BE9537-9B27-4FE5-B67A-F9C4272FDC4D}">
      <dgm:prSet/>
      <dgm:spPr/>
      <dgm:t>
        <a:bodyPr/>
        <a:lstStyle/>
        <a:p>
          <a:endParaRPr kumimoji="1" lang="ja-JP" altLang="en-US"/>
        </a:p>
      </dgm:t>
    </dgm:pt>
    <dgm:pt modelId="{D8C9BC97-0150-4036-9A14-06EDC8DCB17A}" type="sibTrans" cxnId="{46BE9537-9B27-4FE5-B67A-F9C4272FDC4D}">
      <dgm:prSet/>
      <dgm:spPr/>
      <dgm:t>
        <a:bodyPr/>
        <a:lstStyle/>
        <a:p>
          <a:endParaRPr kumimoji="1" lang="ja-JP" altLang="en-US"/>
        </a:p>
      </dgm:t>
    </dgm:pt>
    <dgm:pt modelId="{67862EB7-60E8-4903-A8A0-C3427EA60B3F}">
      <dgm:prSet/>
      <dgm:spPr/>
      <dgm:t>
        <a:bodyPr/>
        <a:lstStyle/>
        <a:p>
          <a:r>
            <a:rPr lang="en-US" dirty="0" smtClean="0"/>
            <a:t>mainline, trunk, main branch, baseline, codebase</a:t>
          </a:r>
          <a:endParaRPr lang="en-US" dirty="0"/>
        </a:p>
      </dgm:t>
    </dgm:pt>
    <dgm:pt modelId="{CABB7B3D-FC21-4B3B-A5A1-814AFE94E6B7}" type="parTrans" cxnId="{2926D3AB-3098-4D26-AB3D-22489B44DC87}">
      <dgm:prSet/>
      <dgm:spPr/>
      <dgm:t>
        <a:bodyPr/>
        <a:lstStyle/>
        <a:p>
          <a:endParaRPr kumimoji="1" lang="ja-JP" altLang="en-US"/>
        </a:p>
      </dgm:t>
    </dgm:pt>
    <dgm:pt modelId="{4E505BA5-4CA4-4504-B6A2-D32116FE7858}" type="sibTrans" cxnId="{2926D3AB-3098-4D26-AB3D-22489B44DC87}">
      <dgm:prSet/>
      <dgm:spPr/>
      <dgm:t>
        <a:bodyPr/>
        <a:lstStyle/>
        <a:p>
          <a:endParaRPr kumimoji="1" lang="ja-JP" altLang="en-US"/>
        </a:p>
      </dgm:t>
    </dgm:pt>
    <dgm:pt modelId="{80D00D28-3BB3-4D71-8744-850768495EF3}">
      <dgm:prSet/>
      <dgm:spPr/>
      <dgm:t>
        <a:bodyPr/>
        <a:lstStyle/>
        <a:p>
          <a:r>
            <a:rPr lang="ja-JP" altLang="en-US" dirty="0" smtClean="0"/>
            <a:t>差分</a:t>
          </a:r>
          <a:endParaRPr lang="en-US" dirty="0"/>
        </a:p>
      </dgm:t>
    </dgm:pt>
    <dgm:pt modelId="{2BABC97A-F33C-439B-825A-F8FD81D36678}" type="parTrans" cxnId="{B046151B-0472-45A4-995C-061797193EE7}">
      <dgm:prSet/>
      <dgm:spPr/>
      <dgm:t>
        <a:bodyPr/>
        <a:lstStyle/>
        <a:p>
          <a:endParaRPr kumimoji="1" lang="ja-JP" altLang="en-US"/>
        </a:p>
      </dgm:t>
    </dgm:pt>
    <dgm:pt modelId="{90024C84-9E11-4F27-A7F3-7109CA0A6B88}" type="sibTrans" cxnId="{B046151B-0472-45A4-995C-061797193EE7}">
      <dgm:prSet/>
      <dgm:spPr/>
      <dgm:t>
        <a:bodyPr/>
        <a:lstStyle/>
        <a:p>
          <a:endParaRPr kumimoji="1" lang="ja-JP" altLang="en-US"/>
        </a:p>
      </dgm:t>
    </dgm:pt>
    <dgm:pt modelId="{02E883B2-4E3A-41A1-82FF-72E29E80EF68}">
      <dgm:prSet/>
      <dgm:spPr/>
      <dgm:t>
        <a:bodyPr/>
        <a:lstStyle/>
        <a:p>
          <a:r>
            <a:rPr lang="ja-JP" altLang="en-US" smtClean="0"/>
            <a:t>あるファイルの別のリビジョン間の違い。</a:t>
          </a:r>
          <a:endParaRPr lang="en-US" dirty="0"/>
        </a:p>
      </dgm:t>
    </dgm:pt>
    <dgm:pt modelId="{A5EB21C8-019D-413B-88AF-EBBFF8471677}" type="parTrans" cxnId="{250265F9-BAC3-4908-9E58-F06DDDC4A0D6}">
      <dgm:prSet/>
      <dgm:spPr/>
      <dgm:t>
        <a:bodyPr/>
        <a:lstStyle/>
        <a:p>
          <a:endParaRPr kumimoji="1" lang="ja-JP" altLang="en-US"/>
        </a:p>
      </dgm:t>
    </dgm:pt>
    <dgm:pt modelId="{B0A812E0-566B-462B-B274-2EE305D483B5}" type="sibTrans" cxnId="{250265F9-BAC3-4908-9E58-F06DDDC4A0D6}">
      <dgm:prSet/>
      <dgm:spPr/>
      <dgm:t>
        <a:bodyPr/>
        <a:lstStyle/>
        <a:p>
          <a:endParaRPr kumimoji="1" lang="ja-JP" altLang="en-US"/>
        </a:p>
      </dgm:t>
    </dgm:pt>
    <dgm:pt modelId="{1E6F1A92-04ED-42DB-A175-0D2503FE4EDC}">
      <dgm:prSet/>
      <dgm:spPr/>
      <dgm:t>
        <a:bodyPr/>
        <a:lstStyle/>
        <a:p>
          <a:r>
            <a:rPr lang="en-US" dirty="0" smtClean="0"/>
            <a:t>diff, patch</a:t>
          </a:r>
          <a:endParaRPr lang="en-US" dirty="0"/>
        </a:p>
      </dgm:t>
    </dgm:pt>
    <dgm:pt modelId="{2A0C911B-2A31-4D3E-ADEE-361DDC9E2DC5}" type="parTrans" cxnId="{401E8111-B43D-4D44-8A31-F19ECF50EDD1}">
      <dgm:prSet/>
      <dgm:spPr/>
      <dgm:t>
        <a:bodyPr/>
        <a:lstStyle/>
        <a:p>
          <a:endParaRPr kumimoji="1" lang="ja-JP" altLang="en-US"/>
        </a:p>
      </dgm:t>
    </dgm:pt>
    <dgm:pt modelId="{829C4EA6-7D3E-490C-8658-ED1B517106A9}" type="sibTrans" cxnId="{401E8111-B43D-4D44-8A31-F19ECF50EDD1}">
      <dgm:prSet/>
      <dgm:spPr/>
      <dgm:t>
        <a:bodyPr/>
        <a:lstStyle/>
        <a:p>
          <a:endParaRPr kumimoji="1" lang="ja-JP" altLang="en-US"/>
        </a:p>
      </dgm:t>
    </dgm:pt>
    <dgm:pt modelId="{C75E0FA9-00CA-4994-A70F-43E03CDDEE64}">
      <dgm:prSet/>
      <dgm:spPr/>
      <dgm:t>
        <a:bodyPr/>
        <a:lstStyle/>
        <a:p>
          <a:r>
            <a:rPr lang="ja-JP" altLang="en-US" dirty="0" smtClean="0"/>
            <a:t>チェンジリスト</a:t>
          </a:r>
          <a:endParaRPr lang="en-US" dirty="0"/>
        </a:p>
      </dgm:t>
    </dgm:pt>
    <dgm:pt modelId="{4CB5AB89-59F8-45EF-B6BF-25C1425DB93F}" type="parTrans" cxnId="{8DFF9311-9411-4010-A5E7-9C65B10A1C86}">
      <dgm:prSet/>
      <dgm:spPr/>
      <dgm:t>
        <a:bodyPr/>
        <a:lstStyle/>
        <a:p>
          <a:endParaRPr kumimoji="1" lang="ja-JP" altLang="en-US"/>
        </a:p>
      </dgm:t>
    </dgm:pt>
    <dgm:pt modelId="{5452A5B5-C0F5-4000-91DA-0D8651ED2051}" type="sibTrans" cxnId="{8DFF9311-9411-4010-A5E7-9C65B10A1C86}">
      <dgm:prSet/>
      <dgm:spPr/>
      <dgm:t>
        <a:bodyPr/>
        <a:lstStyle/>
        <a:p>
          <a:endParaRPr kumimoji="1" lang="ja-JP" altLang="en-US"/>
        </a:p>
      </dgm:t>
    </dgm:pt>
    <dgm:pt modelId="{451FE503-D3C9-4F05-BF32-A74BBF6877AC}">
      <dgm:prSet/>
      <dgm:spPr/>
      <dgm:t>
        <a:bodyPr/>
        <a:lstStyle/>
        <a:p>
          <a:r>
            <a:rPr lang="ja-JP" altLang="en-US" dirty="0" smtClean="0"/>
            <a:t>複数のファイルにまたがって同時にコミットされる単位。差分のセット。</a:t>
          </a:r>
          <a:endParaRPr lang="en-US" dirty="0"/>
        </a:p>
      </dgm:t>
    </dgm:pt>
    <dgm:pt modelId="{3FD7ECD2-14DA-40E8-923F-D27CB75685F7}" type="parTrans" cxnId="{EB57201A-94D7-4DD8-BDD7-87BA727C340E}">
      <dgm:prSet/>
      <dgm:spPr/>
      <dgm:t>
        <a:bodyPr/>
        <a:lstStyle/>
        <a:p>
          <a:endParaRPr kumimoji="1" lang="ja-JP" altLang="en-US"/>
        </a:p>
      </dgm:t>
    </dgm:pt>
    <dgm:pt modelId="{ABC9B3E9-E74C-4397-9309-C7D7F462BB58}" type="sibTrans" cxnId="{EB57201A-94D7-4DD8-BDD7-87BA727C340E}">
      <dgm:prSet/>
      <dgm:spPr/>
      <dgm:t>
        <a:bodyPr/>
        <a:lstStyle/>
        <a:p>
          <a:endParaRPr kumimoji="1" lang="ja-JP" altLang="en-US"/>
        </a:p>
      </dgm:t>
    </dgm:pt>
    <dgm:pt modelId="{D1D0B2BE-D7F4-41C8-BD80-4572F96C90B7}">
      <dgm:prSet/>
      <dgm:spPr/>
      <dgm:t>
        <a:bodyPr/>
        <a:lstStyle/>
        <a:p>
          <a:r>
            <a:rPr lang="en-US" dirty="0" err="1" smtClean="0"/>
            <a:t>changelist</a:t>
          </a:r>
          <a:r>
            <a:rPr lang="en-US" dirty="0" smtClean="0"/>
            <a:t>, </a:t>
          </a:r>
          <a:r>
            <a:rPr lang="en-US" dirty="0" err="1" smtClean="0"/>
            <a:t>changeset</a:t>
          </a:r>
          <a:r>
            <a:rPr lang="en-US" dirty="0" smtClean="0"/>
            <a:t>, transaction, patch</a:t>
          </a:r>
          <a:endParaRPr lang="en-US" dirty="0"/>
        </a:p>
      </dgm:t>
    </dgm:pt>
    <dgm:pt modelId="{6349EE6E-78AE-4BB3-AD16-D559B32E335F}" type="parTrans" cxnId="{96CAE8A2-C5D9-49D6-93FA-B2B01008D9B1}">
      <dgm:prSet/>
      <dgm:spPr/>
      <dgm:t>
        <a:bodyPr/>
        <a:lstStyle/>
        <a:p>
          <a:endParaRPr kumimoji="1" lang="ja-JP" altLang="en-US"/>
        </a:p>
      </dgm:t>
    </dgm:pt>
    <dgm:pt modelId="{A5A6AE2E-EA36-42E6-9258-E9B87EA8A0C8}" type="sibTrans" cxnId="{96CAE8A2-C5D9-49D6-93FA-B2B01008D9B1}">
      <dgm:prSet/>
      <dgm:spPr/>
      <dgm:t>
        <a:bodyPr/>
        <a:lstStyle/>
        <a:p>
          <a:endParaRPr kumimoji="1" lang="ja-JP" altLang="en-US"/>
        </a:p>
      </dgm:t>
    </dgm:pt>
    <dgm:pt modelId="{5914AC95-060D-4D36-ABC0-8C607F08F0CA}">
      <dgm:prSet/>
      <dgm:spPr/>
      <dgm:t>
        <a:bodyPr/>
        <a:lstStyle/>
        <a:p>
          <a:r>
            <a:rPr lang="ja-JP" altLang="en-US" dirty="0" smtClean="0"/>
            <a:t>競合</a:t>
          </a:r>
          <a:endParaRPr lang="en-US" dirty="0"/>
        </a:p>
      </dgm:t>
    </dgm:pt>
    <dgm:pt modelId="{EA7CB4F2-2367-494F-9787-E324BA48C161}" type="parTrans" cxnId="{A53E51AD-5029-4FA2-B2ED-0306873C735B}">
      <dgm:prSet/>
      <dgm:spPr/>
      <dgm:t>
        <a:bodyPr/>
        <a:lstStyle/>
        <a:p>
          <a:endParaRPr kumimoji="1" lang="ja-JP" altLang="en-US"/>
        </a:p>
      </dgm:t>
    </dgm:pt>
    <dgm:pt modelId="{407D45F0-D784-4E2E-AE28-ABF10B29D9A9}" type="sibTrans" cxnId="{A53E51AD-5029-4FA2-B2ED-0306873C735B}">
      <dgm:prSet/>
      <dgm:spPr/>
      <dgm:t>
        <a:bodyPr/>
        <a:lstStyle/>
        <a:p>
          <a:endParaRPr kumimoji="1" lang="ja-JP" altLang="en-US"/>
        </a:p>
      </dgm:t>
    </dgm:pt>
    <dgm:pt modelId="{C7348A75-51BB-46B4-AB2B-E6ECCD95C800}">
      <dgm:prSet/>
      <dgm:spPr/>
      <dgm:t>
        <a:bodyPr/>
        <a:lstStyle/>
        <a:p>
          <a:r>
            <a:rPr lang="ja-JP" altLang="en-US" dirty="0" smtClean="0"/>
            <a:t>同じリビジョンの同じファイルを複数人が同時に編集することにより、マージが必要になった状態。</a:t>
          </a:r>
          <a:endParaRPr lang="en-US" dirty="0"/>
        </a:p>
      </dgm:t>
    </dgm:pt>
    <dgm:pt modelId="{AFE473A0-3525-4E65-9B5D-D62A85AEE9E7}" type="parTrans" cxnId="{5EB43D29-5639-4E6F-8866-139DB4C331EF}">
      <dgm:prSet/>
      <dgm:spPr/>
      <dgm:t>
        <a:bodyPr/>
        <a:lstStyle/>
        <a:p>
          <a:endParaRPr kumimoji="1" lang="ja-JP" altLang="en-US"/>
        </a:p>
      </dgm:t>
    </dgm:pt>
    <dgm:pt modelId="{9D28F1A9-A137-4ADF-A2E8-87740E881987}" type="sibTrans" cxnId="{5EB43D29-5639-4E6F-8866-139DB4C331EF}">
      <dgm:prSet/>
      <dgm:spPr/>
      <dgm:t>
        <a:bodyPr/>
        <a:lstStyle/>
        <a:p>
          <a:endParaRPr kumimoji="1" lang="ja-JP" altLang="en-US"/>
        </a:p>
      </dgm:t>
    </dgm:pt>
    <dgm:pt modelId="{4429D9E7-4BF0-4A75-B11B-8509D857F835}">
      <dgm:prSet/>
      <dgm:spPr/>
      <dgm:t>
        <a:bodyPr/>
        <a:lstStyle/>
        <a:p>
          <a:r>
            <a:rPr lang="en-US" dirty="0" smtClean="0"/>
            <a:t>conflict</a:t>
          </a:r>
          <a:endParaRPr lang="en-US" dirty="0"/>
        </a:p>
      </dgm:t>
    </dgm:pt>
    <dgm:pt modelId="{11C2CD38-FAA7-4D6B-B35D-1F0CE8C1C9F0}" type="parTrans" cxnId="{72F41766-3EF8-48A6-AF8E-45EA2A2CFEF9}">
      <dgm:prSet/>
      <dgm:spPr/>
      <dgm:t>
        <a:bodyPr/>
        <a:lstStyle/>
        <a:p>
          <a:endParaRPr kumimoji="1" lang="ja-JP" altLang="en-US"/>
        </a:p>
      </dgm:t>
    </dgm:pt>
    <dgm:pt modelId="{424E895E-0C7A-4CAB-8400-5FD2BC5A3CFB}" type="sibTrans" cxnId="{72F41766-3EF8-48A6-AF8E-45EA2A2CFEF9}">
      <dgm:prSet/>
      <dgm:spPr/>
      <dgm:t>
        <a:bodyPr/>
        <a:lstStyle/>
        <a:p>
          <a:endParaRPr kumimoji="1" lang="ja-JP" altLang="en-US"/>
        </a:p>
      </dgm:t>
    </dgm:pt>
    <dgm:pt modelId="{8A588244-4130-48F3-8F46-A893F611F861}">
      <dgm:prSet/>
      <dgm:spPr/>
      <dgm:t>
        <a:bodyPr/>
        <a:lstStyle/>
        <a:p>
          <a:r>
            <a:rPr lang="ja-JP" altLang="en-US" dirty="0" smtClean="0"/>
            <a:t>マージ</a:t>
          </a:r>
          <a:endParaRPr lang="en-US" dirty="0"/>
        </a:p>
      </dgm:t>
    </dgm:pt>
    <dgm:pt modelId="{60B4064E-250A-4A5A-B479-3FE34083EF09}" type="parTrans" cxnId="{EA4851F3-75C1-429C-8536-A4ADBAB4EB38}">
      <dgm:prSet/>
      <dgm:spPr/>
      <dgm:t>
        <a:bodyPr/>
        <a:lstStyle/>
        <a:p>
          <a:endParaRPr kumimoji="1" lang="ja-JP" altLang="en-US"/>
        </a:p>
      </dgm:t>
    </dgm:pt>
    <dgm:pt modelId="{77B7FAC5-325C-4C42-AF9F-97EFC3A475DF}" type="sibTrans" cxnId="{EA4851F3-75C1-429C-8536-A4ADBAB4EB38}">
      <dgm:prSet/>
      <dgm:spPr/>
      <dgm:t>
        <a:bodyPr/>
        <a:lstStyle/>
        <a:p>
          <a:endParaRPr kumimoji="1" lang="ja-JP" altLang="en-US"/>
        </a:p>
      </dgm:t>
    </dgm:pt>
    <dgm:pt modelId="{CB435518-158E-402D-A391-B0D0FE5D4537}">
      <dgm:prSet/>
      <dgm:spPr/>
      <dgm:t>
        <a:bodyPr/>
        <a:lstStyle/>
        <a:p>
          <a:r>
            <a:rPr lang="ja-JP" altLang="en-US" dirty="0" smtClean="0"/>
            <a:t>競合したファイルを併合し、コミットできるようにする。競合の状態によっては、</a:t>
          </a:r>
          <a:r>
            <a:rPr lang="en-US" altLang="ja-JP" dirty="0" smtClean="0"/>
            <a:t>SCM</a:t>
          </a:r>
          <a:r>
            <a:rPr lang="ja-JP" altLang="en-US" dirty="0" smtClean="0"/>
            <a:t>ソフトウェアによる自動的なマージが可能。</a:t>
          </a:r>
          <a:endParaRPr lang="en-US" dirty="0"/>
        </a:p>
      </dgm:t>
    </dgm:pt>
    <dgm:pt modelId="{54BE8677-4D34-43DC-945C-B13F187A208D}" type="parTrans" cxnId="{B3D35682-BE0A-4286-A5DD-325994DD4EA3}">
      <dgm:prSet/>
      <dgm:spPr/>
      <dgm:t>
        <a:bodyPr/>
        <a:lstStyle/>
        <a:p>
          <a:endParaRPr kumimoji="1" lang="ja-JP" altLang="en-US"/>
        </a:p>
      </dgm:t>
    </dgm:pt>
    <dgm:pt modelId="{A1876E66-DAE2-40D3-AE82-0BCB7FBF937D}" type="sibTrans" cxnId="{B3D35682-BE0A-4286-A5DD-325994DD4EA3}">
      <dgm:prSet/>
      <dgm:spPr/>
      <dgm:t>
        <a:bodyPr/>
        <a:lstStyle/>
        <a:p>
          <a:endParaRPr kumimoji="1" lang="ja-JP" altLang="en-US"/>
        </a:p>
      </dgm:t>
    </dgm:pt>
    <dgm:pt modelId="{1475853E-3392-4877-B652-64E4298A75CC}">
      <dgm:prSet/>
      <dgm:spPr/>
      <dgm:t>
        <a:bodyPr/>
        <a:lstStyle/>
        <a:p>
          <a:r>
            <a:rPr lang="en-US" dirty="0" smtClean="0"/>
            <a:t>merge, integrate, resolve</a:t>
          </a:r>
          <a:endParaRPr lang="en-US" dirty="0"/>
        </a:p>
      </dgm:t>
    </dgm:pt>
    <dgm:pt modelId="{A54577B3-BA30-4B01-A547-AC6D3CC02AD6}" type="parTrans" cxnId="{B8C934D8-2BC9-4428-AB9B-D19AC36EE495}">
      <dgm:prSet/>
      <dgm:spPr/>
      <dgm:t>
        <a:bodyPr/>
        <a:lstStyle/>
        <a:p>
          <a:endParaRPr kumimoji="1" lang="ja-JP" altLang="en-US"/>
        </a:p>
      </dgm:t>
    </dgm:pt>
    <dgm:pt modelId="{8B381FF3-F59D-4128-AA3F-BDF65D9B52F9}" type="sibTrans" cxnId="{B8C934D8-2BC9-4428-AB9B-D19AC36EE495}">
      <dgm:prSet/>
      <dgm:spPr/>
      <dgm:t>
        <a:bodyPr/>
        <a:lstStyle/>
        <a:p>
          <a:endParaRPr kumimoji="1" lang="ja-JP" altLang="en-US"/>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6"/>
      <dgm:spPr/>
      <dgm:t>
        <a:bodyPr/>
        <a:lstStyle/>
        <a:p>
          <a:endParaRPr kumimoji="1" lang="ja-JP" altLang="en-US"/>
        </a:p>
      </dgm:t>
    </dgm:pt>
    <dgm:pt modelId="{E7A6DDD4-82FA-4F30-BE9B-2DD0C803B2B6}" type="pres">
      <dgm:prSet presAssocID="{529D956C-1930-4A17-A3BC-5BDCADE67AF3}" presName="parentText" presStyleLbl="node1" presStyleIdx="0" presStyleCnt="6">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6">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B09BA72C-8D92-4136-B724-FCE8D65D5D57}" type="pres">
      <dgm:prSet presAssocID="{644F4A46-2AB2-4A5F-8A82-0187CA49364C}" presName="parentLin" presStyleCnt="0"/>
      <dgm:spPr/>
    </dgm:pt>
    <dgm:pt modelId="{C5C0B376-5CFB-4161-9C73-61C693F8D51A}" type="pres">
      <dgm:prSet presAssocID="{644F4A46-2AB2-4A5F-8A82-0187CA49364C}" presName="parentLeftMargin" presStyleLbl="node1" presStyleIdx="0" presStyleCnt="6"/>
      <dgm:spPr/>
      <dgm:t>
        <a:bodyPr/>
        <a:lstStyle/>
        <a:p>
          <a:endParaRPr kumimoji="1" lang="ja-JP" altLang="en-US"/>
        </a:p>
      </dgm:t>
    </dgm:pt>
    <dgm:pt modelId="{EEA001B3-244C-4E09-8460-E66BCD9C1BE0}" type="pres">
      <dgm:prSet presAssocID="{644F4A46-2AB2-4A5F-8A82-0187CA49364C}" presName="parentText" presStyleLbl="node1" presStyleIdx="1" presStyleCnt="6">
        <dgm:presLayoutVars>
          <dgm:chMax val="0"/>
          <dgm:bulletEnabled val="1"/>
        </dgm:presLayoutVars>
      </dgm:prSet>
      <dgm:spPr/>
      <dgm:t>
        <a:bodyPr/>
        <a:lstStyle/>
        <a:p>
          <a:endParaRPr kumimoji="1" lang="ja-JP" altLang="en-US"/>
        </a:p>
      </dgm:t>
    </dgm:pt>
    <dgm:pt modelId="{44FB833F-D9C1-4454-9E95-4D423C68C08C}" type="pres">
      <dgm:prSet presAssocID="{644F4A46-2AB2-4A5F-8A82-0187CA49364C}" presName="negativeSpace" presStyleCnt="0"/>
      <dgm:spPr/>
    </dgm:pt>
    <dgm:pt modelId="{580AA787-E018-4AB9-BE89-0915950DDCB7}" type="pres">
      <dgm:prSet presAssocID="{644F4A46-2AB2-4A5F-8A82-0187CA49364C}" presName="childText" presStyleLbl="conFgAcc1" presStyleIdx="1" presStyleCnt="6">
        <dgm:presLayoutVars>
          <dgm:bulletEnabled val="1"/>
        </dgm:presLayoutVars>
      </dgm:prSet>
      <dgm:spPr/>
      <dgm:t>
        <a:bodyPr/>
        <a:lstStyle/>
        <a:p>
          <a:endParaRPr kumimoji="1" lang="ja-JP" altLang="en-US"/>
        </a:p>
      </dgm:t>
    </dgm:pt>
    <dgm:pt modelId="{D85F09A1-6AD2-4149-B289-219D5054CE8D}" type="pres">
      <dgm:prSet presAssocID="{1568ECFE-1326-439E-91B8-E4F3CBB11CC4}" presName="spaceBetweenRectangles" presStyleCnt="0"/>
      <dgm:spPr/>
    </dgm:pt>
    <dgm:pt modelId="{19C9F729-26C5-4C7E-A3BA-01590397DB32}" type="pres">
      <dgm:prSet presAssocID="{80D00D28-3BB3-4D71-8744-850768495EF3}" presName="parentLin" presStyleCnt="0"/>
      <dgm:spPr/>
    </dgm:pt>
    <dgm:pt modelId="{52A7DC60-FC0E-46AF-BA77-F77DE4BA2585}" type="pres">
      <dgm:prSet presAssocID="{80D00D28-3BB3-4D71-8744-850768495EF3}" presName="parentLeftMargin" presStyleLbl="node1" presStyleIdx="1" presStyleCnt="6"/>
      <dgm:spPr/>
      <dgm:t>
        <a:bodyPr/>
        <a:lstStyle/>
        <a:p>
          <a:endParaRPr kumimoji="1" lang="ja-JP" altLang="en-US"/>
        </a:p>
      </dgm:t>
    </dgm:pt>
    <dgm:pt modelId="{8248A986-157B-4556-9E34-DDE785DFB333}" type="pres">
      <dgm:prSet presAssocID="{80D00D28-3BB3-4D71-8744-850768495EF3}" presName="parentText" presStyleLbl="node1" presStyleIdx="2" presStyleCnt="6">
        <dgm:presLayoutVars>
          <dgm:chMax val="0"/>
          <dgm:bulletEnabled val="1"/>
        </dgm:presLayoutVars>
      </dgm:prSet>
      <dgm:spPr/>
      <dgm:t>
        <a:bodyPr/>
        <a:lstStyle/>
        <a:p>
          <a:endParaRPr kumimoji="1" lang="ja-JP" altLang="en-US"/>
        </a:p>
      </dgm:t>
    </dgm:pt>
    <dgm:pt modelId="{59096896-7507-41B6-BF34-C914765A7438}" type="pres">
      <dgm:prSet presAssocID="{80D00D28-3BB3-4D71-8744-850768495EF3}" presName="negativeSpace" presStyleCnt="0"/>
      <dgm:spPr/>
    </dgm:pt>
    <dgm:pt modelId="{28C32405-126C-4433-A7EC-2D7067308218}" type="pres">
      <dgm:prSet presAssocID="{80D00D28-3BB3-4D71-8744-850768495EF3}" presName="childText" presStyleLbl="conFgAcc1" presStyleIdx="2" presStyleCnt="6">
        <dgm:presLayoutVars>
          <dgm:bulletEnabled val="1"/>
        </dgm:presLayoutVars>
      </dgm:prSet>
      <dgm:spPr/>
      <dgm:t>
        <a:bodyPr/>
        <a:lstStyle/>
        <a:p>
          <a:endParaRPr kumimoji="1" lang="ja-JP" altLang="en-US"/>
        </a:p>
      </dgm:t>
    </dgm:pt>
    <dgm:pt modelId="{C04E763D-991C-4ABB-A4CD-C8F7ABC7037F}" type="pres">
      <dgm:prSet presAssocID="{90024C84-9E11-4F27-A7F3-7109CA0A6B88}" presName="spaceBetweenRectangles" presStyleCnt="0"/>
      <dgm:spPr/>
    </dgm:pt>
    <dgm:pt modelId="{0B4A8121-867D-4E45-B23C-241D66756ACB}" type="pres">
      <dgm:prSet presAssocID="{C75E0FA9-00CA-4994-A70F-43E03CDDEE64}" presName="parentLin" presStyleCnt="0"/>
      <dgm:spPr/>
    </dgm:pt>
    <dgm:pt modelId="{C6AC2505-F3D7-49E9-9711-EEF2194948B6}" type="pres">
      <dgm:prSet presAssocID="{C75E0FA9-00CA-4994-A70F-43E03CDDEE64}" presName="parentLeftMargin" presStyleLbl="node1" presStyleIdx="2" presStyleCnt="6"/>
      <dgm:spPr/>
      <dgm:t>
        <a:bodyPr/>
        <a:lstStyle/>
        <a:p>
          <a:endParaRPr kumimoji="1" lang="ja-JP" altLang="en-US"/>
        </a:p>
      </dgm:t>
    </dgm:pt>
    <dgm:pt modelId="{D13AE4D2-7708-41D2-A97B-B4FC5447CE8D}" type="pres">
      <dgm:prSet presAssocID="{C75E0FA9-00CA-4994-A70F-43E03CDDEE64}" presName="parentText" presStyleLbl="node1" presStyleIdx="3" presStyleCnt="6">
        <dgm:presLayoutVars>
          <dgm:chMax val="0"/>
          <dgm:bulletEnabled val="1"/>
        </dgm:presLayoutVars>
      </dgm:prSet>
      <dgm:spPr/>
      <dgm:t>
        <a:bodyPr/>
        <a:lstStyle/>
        <a:p>
          <a:endParaRPr kumimoji="1" lang="ja-JP" altLang="en-US"/>
        </a:p>
      </dgm:t>
    </dgm:pt>
    <dgm:pt modelId="{C1C67CD6-C8C2-457E-B78B-F798A5DE3618}" type="pres">
      <dgm:prSet presAssocID="{C75E0FA9-00CA-4994-A70F-43E03CDDEE64}" presName="negativeSpace" presStyleCnt="0"/>
      <dgm:spPr/>
    </dgm:pt>
    <dgm:pt modelId="{527F1D65-96E8-429B-840B-57288AE09F46}" type="pres">
      <dgm:prSet presAssocID="{C75E0FA9-00CA-4994-A70F-43E03CDDEE64}" presName="childText" presStyleLbl="conFgAcc1" presStyleIdx="3" presStyleCnt="6">
        <dgm:presLayoutVars>
          <dgm:bulletEnabled val="1"/>
        </dgm:presLayoutVars>
      </dgm:prSet>
      <dgm:spPr/>
      <dgm:t>
        <a:bodyPr/>
        <a:lstStyle/>
        <a:p>
          <a:endParaRPr kumimoji="1" lang="ja-JP" altLang="en-US"/>
        </a:p>
      </dgm:t>
    </dgm:pt>
    <dgm:pt modelId="{13DDBAC7-2A3C-4000-BCDB-558EC7CFB3DC}" type="pres">
      <dgm:prSet presAssocID="{5452A5B5-C0F5-4000-91DA-0D8651ED2051}" presName="spaceBetweenRectangles" presStyleCnt="0"/>
      <dgm:spPr/>
    </dgm:pt>
    <dgm:pt modelId="{4D5D3403-7994-4599-8EB5-72E76F41AC04}" type="pres">
      <dgm:prSet presAssocID="{5914AC95-060D-4D36-ABC0-8C607F08F0CA}" presName="parentLin" presStyleCnt="0"/>
      <dgm:spPr/>
    </dgm:pt>
    <dgm:pt modelId="{0909C3DB-621C-4E70-A418-7BE987412FFA}" type="pres">
      <dgm:prSet presAssocID="{5914AC95-060D-4D36-ABC0-8C607F08F0CA}" presName="parentLeftMargin" presStyleLbl="node1" presStyleIdx="3" presStyleCnt="6"/>
      <dgm:spPr/>
      <dgm:t>
        <a:bodyPr/>
        <a:lstStyle/>
        <a:p>
          <a:endParaRPr kumimoji="1" lang="ja-JP" altLang="en-US"/>
        </a:p>
      </dgm:t>
    </dgm:pt>
    <dgm:pt modelId="{26D3C36C-27C0-4A78-93D1-809C49638E0D}" type="pres">
      <dgm:prSet presAssocID="{5914AC95-060D-4D36-ABC0-8C607F08F0CA}" presName="parentText" presStyleLbl="node1" presStyleIdx="4" presStyleCnt="6">
        <dgm:presLayoutVars>
          <dgm:chMax val="0"/>
          <dgm:bulletEnabled val="1"/>
        </dgm:presLayoutVars>
      </dgm:prSet>
      <dgm:spPr/>
      <dgm:t>
        <a:bodyPr/>
        <a:lstStyle/>
        <a:p>
          <a:endParaRPr kumimoji="1" lang="ja-JP" altLang="en-US"/>
        </a:p>
      </dgm:t>
    </dgm:pt>
    <dgm:pt modelId="{B594C4A7-0F07-4A29-A307-019D83880F15}" type="pres">
      <dgm:prSet presAssocID="{5914AC95-060D-4D36-ABC0-8C607F08F0CA}" presName="negativeSpace" presStyleCnt="0"/>
      <dgm:spPr/>
    </dgm:pt>
    <dgm:pt modelId="{CD8E3224-64FF-41C2-96EE-9D859D4CE0A3}" type="pres">
      <dgm:prSet presAssocID="{5914AC95-060D-4D36-ABC0-8C607F08F0CA}" presName="childText" presStyleLbl="conFgAcc1" presStyleIdx="4" presStyleCnt="6">
        <dgm:presLayoutVars>
          <dgm:bulletEnabled val="1"/>
        </dgm:presLayoutVars>
      </dgm:prSet>
      <dgm:spPr/>
      <dgm:t>
        <a:bodyPr/>
        <a:lstStyle/>
        <a:p>
          <a:endParaRPr kumimoji="1" lang="ja-JP" altLang="en-US"/>
        </a:p>
      </dgm:t>
    </dgm:pt>
    <dgm:pt modelId="{A71C2494-EC07-4A0E-A357-0D93BB99159E}" type="pres">
      <dgm:prSet presAssocID="{407D45F0-D784-4E2E-AE28-ABF10B29D9A9}" presName="spaceBetweenRectangles" presStyleCnt="0"/>
      <dgm:spPr/>
    </dgm:pt>
    <dgm:pt modelId="{C123566A-1715-4BB3-B210-349F62F197C5}" type="pres">
      <dgm:prSet presAssocID="{8A588244-4130-48F3-8F46-A893F611F861}" presName="parentLin" presStyleCnt="0"/>
      <dgm:spPr/>
    </dgm:pt>
    <dgm:pt modelId="{4747B6B3-39EF-4876-90AA-40BE04AA6BB4}" type="pres">
      <dgm:prSet presAssocID="{8A588244-4130-48F3-8F46-A893F611F861}" presName="parentLeftMargin" presStyleLbl="node1" presStyleIdx="4" presStyleCnt="6"/>
      <dgm:spPr/>
      <dgm:t>
        <a:bodyPr/>
        <a:lstStyle/>
        <a:p>
          <a:endParaRPr kumimoji="1" lang="ja-JP" altLang="en-US"/>
        </a:p>
      </dgm:t>
    </dgm:pt>
    <dgm:pt modelId="{954CCD98-E3E6-42F2-8119-97749D6246EF}" type="pres">
      <dgm:prSet presAssocID="{8A588244-4130-48F3-8F46-A893F611F861}" presName="parentText" presStyleLbl="node1" presStyleIdx="5" presStyleCnt="6">
        <dgm:presLayoutVars>
          <dgm:chMax val="0"/>
          <dgm:bulletEnabled val="1"/>
        </dgm:presLayoutVars>
      </dgm:prSet>
      <dgm:spPr/>
      <dgm:t>
        <a:bodyPr/>
        <a:lstStyle/>
        <a:p>
          <a:endParaRPr kumimoji="1" lang="ja-JP" altLang="en-US"/>
        </a:p>
      </dgm:t>
    </dgm:pt>
    <dgm:pt modelId="{F14B74B2-3E3B-477A-AAA2-5F997AAA049B}" type="pres">
      <dgm:prSet presAssocID="{8A588244-4130-48F3-8F46-A893F611F861}" presName="negativeSpace" presStyleCnt="0"/>
      <dgm:spPr/>
    </dgm:pt>
    <dgm:pt modelId="{3C956967-5C68-4ADF-A309-7C262D278DA2}" type="pres">
      <dgm:prSet presAssocID="{8A588244-4130-48F3-8F46-A893F611F861}" presName="childText" presStyleLbl="conFgAcc1" presStyleIdx="5" presStyleCnt="6">
        <dgm:presLayoutVars>
          <dgm:bulletEnabled val="1"/>
        </dgm:presLayoutVars>
      </dgm:prSet>
      <dgm:spPr/>
      <dgm:t>
        <a:bodyPr/>
        <a:lstStyle/>
        <a:p>
          <a:endParaRPr kumimoji="1" lang="ja-JP" altLang="en-US"/>
        </a:p>
      </dgm:t>
    </dgm:pt>
  </dgm:ptLst>
  <dgm:cxnLst>
    <dgm:cxn modelId="{68ADBA16-47DB-4572-AF26-4C99611E355A}" type="presOf" srcId="{C75E0FA9-00CA-4994-A70F-43E03CDDEE64}" destId="{D13AE4D2-7708-41D2-A97B-B4FC5447CE8D}" srcOrd="1" destOrd="0" presId="urn:microsoft.com/office/officeart/2005/8/layout/list1"/>
    <dgm:cxn modelId="{264B532C-BEDB-4110-A243-FFF99F32C75E}" type="presOf" srcId="{AA6E509C-C61F-4972-8DE5-457DBA2546FD}" destId="{580AA787-E018-4AB9-BE89-0915950DDCB7}" srcOrd="0" destOrd="0" presId="urn:microsoft.com/office/officeart/2005/8/layout/list1"/>
    <dgm:cxn modelId="{7CA60C4E-7203-4D8F-A69F-5FA9DB2BE4B9}" type="presOf" srcId="{8A588244-4130-48F3-8F46-A893F611F861}" destId="{954CCD98-E3E6-42F2-8119-97749D6246EF}" srcOrd="1" destOrd="0" presId="urn:microsoft.com/office/officeart/2005/8/layout/list1"/>
    <dgm:cxn modelId="{B3D35682-BE0A-4286-A5DD-325994DD4EA3}" srcId="{8A588244-4130-48F3-8F46-A893F611F861}" destId="{CB435518-158E-402D-A391-B0D0FE5D4537}" srcOrd="0" destOrd="0" parTransId="{54BE8677-4D34-43DC-945C-B13F187A208D}" sibTransId="{A1876E66-DAE2-40D3-AE82-0BCB7FBF937D}"/>
    <dgm:cxn modelId="{46BE9537-9B27-4FE5-B67A-F9C4272FDC4D}" srcId="{644F4A46-2AB2-4A5F-8A82-0187CA49364C}" destId="{AA6E509C-C61F-4972-8DE5-457DBA2546FD}" srcOrd="0" destOrd="0" parTransId="{55F39311-380A-4C92-A9C6-BD7E7783A501}" sibTransId="{D8C9BC97-0150-4036-9A14-06EDC8DCB17A}"/>
    <dgm:cxn modelId="{5030AB53-2144-4D30-8692-AF5E68B6795F}" type="presOf" srcId="{5914AC95-060D-4D36-ABC0-8C607F08F0CA}" destId="{0909C3DB-621C-4E70-A418-7BE987412FFA}" srcOrd="0" destOrd="0" presId="urn:microsoft.com/office/officeart/2005/8/layout/list1"/>
    <dgm:cxn modelId="{48C4885F-78C4-4854-9A7B-633BE0AEFFC5}" type="presOf" srcId="{644F4A46-2AB2-4A5F-8A82-0187CA49364C}" destId="{C5C0B376-5CFB-4161-9C73-61C693F8D51A}" srcOrd="0" destOrd="0" presId="urn:microsoft.com/office/officeart/2005/8/layout/list1"/>
    <dgm:cxn modelId="{C619EF51-FB7F-4D69-B6D0-BCA05B2E44F0}" type="presOf" srcId="{451FE503-D3C9-4F05-BF32-A74BBF6877AC}" destId="{527F1D65-96E8-429B-840B-57288AE09F46}" srcOrd="0" destOrd="0" presId="urn:microsoft.com/office/officeart/2005/8/layout/list1"/>
    <dgm:cxn modelId="{250265F9-BAC3-4908-9E58-F06DDDC4A0D6}" srcId="{80D00D28-3BB3-4D71-8744-850768495EF3}" destId="{02E883B2-4E3A-41A1-82FF-72E29E80EF68}" srcOrd="0" destOrd="0" parTransId="{A5EB21C8-019D-413B-88AF-EBBFF8471677}" sibTransId="{B0A812E0-566B-462B-B274-2EE305D483B5}"/>
    <dgm:cxn modelId="{85018C05-04D9-42EC-832B-1803CEB6B5AC}" type="presOf" srcId="{CB435518-158E-402D-A391-B0D0FE5D4537}" destId="{3C956967-5C68-4ADF-A309-7C262D278DA2}" srcOrd="0" destOrd="0" presId="urn:microsoft.com/office/officeart/2005/8/layout/list1"/>
    <dgm:cxn modelId="{479D4685-B96E-4341-AFCE-CD8DD43E3A70}" type="presOf" srcId="{529D956C-1930-4A17-A3BC-5BDCADE67AF3}" destId="{F644C339-76F7-47BB-8DA6-F93CEEC47BE5}" srcOrd="0" destOrd="0" presId="urn:microsoft.com/office/officeart/2005/8/layout/list1"/>
    <dgm:cxn modelId="{EA4851F3-75C1-429C-8536-A4ADBAB4EB38}" srcId="{4AEB3A44-E41E-4198-A5DC-62D574AB7E6D}" destId="{8A588244-4130-48F3-8F46-A893F611F861}" srcOrd="5" destOrd="0" parTransId="{60B4064E-250A-4A5A-B479-3FE34083EF09}" sibTransId="{77B7FAC5-325C-4C42-AF9F-97EFC3A475DF}"/>
    <dgm:cxn modelId="{C1A40875-09C6-4331-8516-7F3A083B589A}" type="presOf" srcId="{C75E0FA9-00CA-4994-A70F-43E03CDDEE64}" destId="{C6AC2505-F3D7-49E9-9711-EEF2194948B6}" srcOrd="0" destOrd="0" presId="urn:microsoft.com/office/officeart/2005/8/layout/list1"/>
    <dgm:cxn modelId="{1A77E4F8-AFBB-4F64-B980-9EF869957DFB}" type="presOf" srcId="{80D00D28-3BB3-4D71-8744-850768495EF3}" destId="{52A7DC60-FC0E-46AF-BA77-F77DE4BA2585}" srcOrd="0" destOrd="0" presId="urn:microsoft.com/office/officeart/2005/8/layout/list1"/>
    <dgm:cxn modelId="{82829D77-17FD-4F34-9B18-F39A61A743BC}" type="presOf" srcId="{DEA363FA-E8FF-445E-A421-EE862A983593}" destId="{90B4D557-612A-4BFC-8C56-2A6E07FE9F17}" srcOrd="0" destOrd="1" presId="urn:microsoft.com/office/officeart/2005/8/layout/list1"/>
    <dgm:cxn modelId="{DF6EDA45-B3A5-4889-A478-25E822E11897}" srcId="{529D956C-1930-4A17-A3BC-5BDCADE67AF3}" destId="{DEA363FA-E8FF-445E-A421-EE862A983593}" srcOrd="1" destOrd="0" parTransId="{11658DA8-503C-4CD2-A380-42BEF8B81AE3}" sibTransId="{49282968-03C9-405B-92F7-1DFB36CD0985}"/>
    <dgm:cxn modelId="{85D14D61-FF42-4675-8B61-F4FD0659A0C5}" type="presOf" srcId="{6F2B1BB7-FCD9-40C6-B879-7D2DCBA791FF}" destId="{90B4D557-612A-4BFC-8C56-2A6E07FE9F17}" srcOrd="0" destOrd="0" presId="urn:microsoft.com/office/officeart/2005/8/layout/list1"/>
    <dgm:cxn modelId="{A53E51AD-5029-4FA2-B2ED-0306873C735B}" srcId="{4AEB3A44-E41E-4198-A5DC-62D574AB7E6D}" destId="{5914AC95-060D-4D36-ABC0-8C607F08F0CA}" srcOrd="4" destOrd="0" parTransId="{EA7CB4F2-2367-494F-9787-E324BA48C161}" sibTransId="{407D45F0-D784-4E2E-AE28-ABF10B29D9A9}"/>
    <dgm:cxn modelId="{96CAE8A2-C5D9-49D6-93FA-B2B01008D9B1}" srcId="{C75E0FA9-00CA-4994-A70F-43E03CDDEE64}" destId="{D1D0B2BE-D7F4-41C8-BD80-4572F96C90B7}" srcOrd="1" destOrd="0" parTransId="{6349EE6E-78AE-4BB3-AD16-D559B32E335F}" sibTransId="{A5A6AE2E-EA36-42E6-9258-E9B87EA8A0C8}"/>
    <dgm:cxn modelId="{72F41766-3EF8-48A6-AF8E-45EA2A2CFEF9}" srcId="{5914AC95-060D-4D36-ABC0-8C607F08F0CA}" destId="{4429D9E7-4BF0-4A75-B11B-8509D857F835}" srcOrd="1" destOrd="0" parTransId="{11C2CD38-FAA7-4D6B-B35D-1F0CE8C1C9F0}" sibTransId="{424E895E-0C7A-4CAB-8400-5FD2BC5A3CFB}"/>
    <dgm:cxn modelId="{D8600C1C-D70E-44F7-AB4B-00726E41F20C}" srcId="{529D956C-1930-4A17-A3BC-5BDCADE67AF3}" destId="{6F2B1BB7-FCD9-40C6-B879-7D2DCBA791FF}" srcOrd="0" destOrd="0" parTransId="{012E2F83-050E-467D-90FD-7D09A9B7C574}" sibTransId="{77B5AD41-720C-4254-843B-B13DEA07D0C3}"/>
    <dgm:cxn modelId="{8CD60E2A-999C-490C-8E92-50F15A8E8A5B}" type="presOf" srcId="{80D00D28-3BB3-4D71-8744-850768495EF3}" destId="{8248A986-157B-4556-9E34-DDE785DFB333}" srcOrd="1" destOrd="0" presId="urn:microsoft.com/office/officeart/2005/8/layout/list1"/>
    <dgm:cxn modelId="{5EB43D29-5639-4E6F-8866-139DB4C331EF}" srcId="{5914AC95-060D-4D36-ABC0-8C607F08F0CA}" destId="{C7348A75-51BB-46B4-AB2B-E6ECCD95C800}" srcOrd="0" destOrd="0" parTransId="{AFE473A0-3525-4E65-9B5D-D62A85AEE9E7}" sibTransId="{9D28F1A9-A137-4ADF-A2E8-87740E881987}"/>
    <dgm:cxn modelId="{2EB26596-E739-491C-96CC-415079F0D541}" type="presOf" srcId="{529D956C-1930-4A17-A3BC-5BDCADE67AF3}" destId="{E7A6DDD4-82FA-4F30-BE9B-2DD0C803B2B6}" srcOrd="1" destOrd="0" presId="urn:microsoft.com/office/officeart/2005/8/layout/list1"/>
    <dgm:cxn modelId="{DAA6A37E-D8AE-410F-8B1B-CF490447B163}" type="presOf" srcId="{02E883B2-4E3A-41A1-82FF-72E29E80EF68}" destId="{28C32405-126C-4433-A7EC-2D7067308218}" srcOrd="0" destOrd="0" presId="urn:microsoft.com/office/officeart/2005/8/layout/list1"/>
    <dgm:cxn modelId="{03E34848-AA52-496E-B30F-5322D842874C}" type="presOf" srcId="{1475853E-3392-4877-B652-64E4298A75CC}" destId="{3C956967-5C68-4ADF-A309-7C262D278DA2}" srcOrd="0" destOrd="1" presId="urn:microsoft.com/office/officeart/2005/8/layout/list1"/>
    <dgm:cxn modelId="{3449BB88-F291-4A98-AB50-4216A8F060EC}" type="presOf" srcId="{4AEB3A44-E41E-4198-A5DC-62D574AB7E6D}" destId="{611EB3FA-B9C8-4692-9B17-AC07FDB5E4BD}" srcOrd="0" destOrd="0" presId="urn:microsoft.com/office/officeart/2005/8/layout/list1"/>
    <dgm:cxn modelId="{57EDB324-EF6A-405D-8D5E-145F1CA62275}" type="presOf" srcId="{8A588244-4130-48F3-8F46-A893F611F861}" destId="{4747B6B3-39EF-4876-90AA-40BE04AA6BB4}" srcOrd="0" destOrd="0" presId="urn:microsoft.com/office/officeart/2005/8/layout/list1"/>
    <dgm:cxn modelId="{2BE7831E-C56D-4EE7-B323-F96AEFC8917B}" type="presOf" srcId="{67862EB7-60E8-4903-A8A0-C3427EA60B3F}" destId="{580AA787-E018-4AB9-BE89-0915950DDCB7}" srcOrd="0" destOrd="1" presId="urn:microsoft.com/office/officeart/2005/8/layout/list1"/>
    <dgm:cxn modelId="{4A1E5B63-D703-4A67-AE6F-EE91984CDC49}" type="presOf" srcId="{1E6F1A92-04ED-42DB-A175-0D2503FE4EDC}" destId="{28C32405-126C-4433-A7EC-2D7067308218}" srcOrd="0" destOrd="1" presId="urn:microsoft.com/office/officeart/2005/8/layout/list1"/>
    <dgm:cxn modelId="{477876C7-D30E-404B-A196-00CEF5D5065B}" type="presOf" srcId="{D1D0B2BE-D7F4-41C8-BD80-4572F96C90B7}" destId="{527F1D65-96E8-429B-840B-57288AE09F46}" srcOrd="0" destOrd="1" presId="urn:microsoft.com/office/officeart/2005/8/layout/list1"/>
    <dgm:cxn modelId="{401E8111-B43D-4D44-8A31-F19ECF50EDD1}" srcId="{80D00D28-3BB3-4D71-8744-850768495EF3}" destId="{1E6F1A92-04ED-42DB-A175-0D2503FE4EDC}" srcOrd="1" destOrd="0" parTransId="{2A0C911B-2A31-4D3E-ADEE-361DDC9E2DC5}" sibTransId="{829C4EA6-7D3E-490C-8658-ED1B517106A9}"/>
    <dgm:cxn modelId="{EB57201A-94D7-4DD8-BDD7-87BA727C340E}" srcId="{C75E0FA9-00CA-4994-A70F-43E03CDDEE64}" destId="{451FE503-D3C9-4F05-BF32-A74BBF6877AC}" srcOrd="0" destOrd="0" parTransId="{3FD7ECD2-14DA-40E8-923F-D27CB75685F7}" sibTransId="{ABC9B3E9-E74C-4397-9309-C7D7F462BB58}"/>
    <dgm:cxn modelId="{39907F9D-88F7-4438-AD66-C493A37063B5}" type="presOf" srcId="{644F4A46-2AB2-4A5F-8A82-0187CA49364C}" destId="{EEA001B3-244C-4E09-8460-E66BCD9C1BE0}" srcOrd="1" destOrd="0" presId="urn:microsoft.com/office/officeart/2005/8/layout/list1"/>
    <dgm:cxn modelId="{2926D3AB-3098-4D26-AB3D-22489B44DC87}" srcId="{644F4A46-2AB2-4A5F-8A82-0187CA49364C}" destId="{67862EB7-60E8-4903-A8A0-C3427EA60B3F}" srcOrd="1" destOrd="0" parTransId="{CABB7B3D-FC21-4B3B-A5A1-814AFE94E6B7}" sibTransId="{4E505BA5-4CA4-4504-B6A2-D32116FE7858}"/>
    <dgm:cxn modelId="{9BE95B73-B818-42EF-A3F3-9DA52B6A2019}" type="presOf" srcId="{4429D9E7-4BF0-4A75-B11B-8509D857F835}" destId="{CD8E3224-64FF-41C2-96EE-9D859D4CE0A3}" srcOrd="0" destOrd="1" presId="urn:microsoft.com/office/officeart/2005/8/layout/list1"/>
    <dgm:cxn modelId="{8DFF9311-9411-4010-A5E7-9C65B10A1C86}" srcId="{4AEB3A44-E41E-4198-A5DC-62D574AB7E6D}" destId="{C75E0FA9-00CA-4994-A70F-43E03CDDEE64}" srcOrd="3" destOrd="0" parTransId="{4CB5AB89-59F8-45EF-B6BF-25C1425DB93F}" sibTransId="{5452A5B5-C0F5-4000-91DA-0D8651ED2051}"/>
    <dgm:cxn modelId="{B8C934D8-2BC9-4428-AB9B-D19AC36EE495}" srcId="{8A588244-4130-48F3-8F46-A893F611F861}" destId="{1475853E-3392-4877-B652-64E4298A75CC}" srcOrd="1" destOrd="0" parTransId="{A54577B3-BA30-4B01-A547-AC6D3CC02AD6}" sibTransId="{8B381FF3-F59D-4128-AA3F-BDF65D9B52F9}"/>
    <dgm:cxn modelId="{496EC8C7-F6F8-4252-8FAA-212DC7FE0602}" type="presOf" srcId="{C7348A75-51BB-46B4-AB2B-E6ECCD95C800}" destId="{CD8E3224-64FF-41C2-96EE-9D859D4CE0A3}" srcOrd="0" destOrd="0" presId="urn:microsoft.com/office/officeart/2005/8/layout/list1"/>
    <dgm:cxn modelId="{84B717AB-6ABC-4115-BCD1-E197173325D3}" srcId="{4AEB3A44-E41E-4198-A5DC-62D574AB7E6D}" destId="{529D956C-1930-4A17-A3BC-5BDCADE67AF3}" srcOrd="0" destOrd="0" parTransId="{C86E22DC-E611-413B-B77D-21C12A749AC4}" sibTransId="{4422F689-7523-4D51-B07C-386003871B6D}"/>
    <dgm:cxn modelId="{B046151B-0472-45A4-995C-061797193EE7}" srcId="{4AEB3A44-E41E-4198-A5DC-62D574AB7E6D}" destId="{80D00D28-3BB3-4D71-8744-850768495EF3}" srcOrd="2" destOrd="0" parTransId="{2BABC97A-F33C-439B-825A-F8FD81D36678}" sibTransId="{90024C84-9E11-4F27-A7F3-7109CA0A6B88}"/>
    <dgm:cxn modelId="{A89D0C5A-63D1-4F79-B4CC-05293AB076BD}" srcId="{4AEB3A44-E41E-4198-A5DC-62D574AB7E6D}" destId="{644F4A46-2AB2-4A5F-8A82-0187CA49364C}" srcOrd="1" destOrd="0" parTransId="{94B8C781-D227-44BD-BD73-3A6C7D8678EA}" sibTransId="{1568ECFE-1326-439E-91B8-E4F3CBB11CC4}"/>
    <dgm:cxn modelId="{43298DE4-6090-4E28-A3D8-2CCB144467CD}" type="presOf" srcId="{5914AC95-060D-4D36-ABC0-8C607F08F0CA}" destId="{26D3C36C-27C0-4A78-93D1-809C49638E0D}" srcOrd="1" destOrd="0" presId="urn:microsoft.com/office/officeart/2005/8/layout/list1"/>
    <dgm:cxn modelId="{D1455B22-BDA4-4F78-A2CB-F7BB9A794EFF}" type="presParOf" srcId="{611EB3FA-B9C8-4692-9B17-AC07FDB5E4BD}" destId="{91297AA8-DE8D-4D1B-ABE4-01FDBC733F89}" srcOrd="0" destOrd="0" presId="urn:microsoft.com/office/officeart/2005/8/layout/list1"/>
    <dgm:cxn modelId="{45DC37AC-0CBE-43F8-8945-AA6191355764}" type="presParOf" srcId="{91297AA8-DE8D-4D1B-ABE4-01FDBC733F89}" destId="{F644C339-76F7-47BB-8DA6-F93CEEC47BE5}" srcOrd="0" destOrd="0" presId="urn:microsoft.com/office/officeart/2005/8/layout/list1"/>
    <dgm:cxn modelId="{788EC289-431B-4C99-AA77-B81EF44A8129}" type="presParOf" srcId="{91297AA8-DE8D-4D1B-ABE4-01FDBC733F89}" destId="{E7A6DDD4-82FA-4F30-BE9B-2DD0C803B2B6}" srcOrd="1" destOrd="0" presId="urn:microsoft.com/office/officeart/2005/8/layout/list1"/>
    <dgm:cxn modelId="{A5A9DD52-E314-4381-B3F6-C99AAC6F1BF9}" type="presParOf" srcId="{611EB3FA-B9C8-4692-9B17-AC07FDB5E4BD}" destId="{A7D49C11-89B7-44E1-832A-E70DF214BDDB}" srcOrd="1" destOrd="0" presId="urn:microsoft.com/office/officeart/2005/8/layout/list1"/>
    <dgm:cxn modelId="{A08A072E-E889-4A85-B426-2FC4DBAA18B4}" type="presParOf" srcId="{611EB3FA-B9C8-4692-9B17-AC07FDB5E4BD}" destId="{90B4D557-612A-4BFC-8C56-2A6E07FE9F17}" srcOrd="2" destOrd="0" presId="urn:microsoft.com/office/officeart/2005/8/layout/list1"/>
    <dgm:cxn modelId="{E9E622E2-1E73-4D63-BCE7-C159048F08EE}" type="presParOf" srcId="{611EB3FA-B9C8-4692-9B17-AC07FDB5E4BD}" destId="{9BED0DE8-C25C-430A-85DB-914F245FBD9D}" srcOrd="3" destOrd="0" presId="urn:microsoft.com/office/officeart/2005/8/layout/list1"/>
    <dgm:cxn modelId="{560076AC-A5A1-4234-98E0-1800133DFD57}" type="presParOf" srcId="{611EB3FA-B9C8-4692-9B17-AC07FDB5E4BD}" destId="{B09BA72C-8D92-4136-B724-FCE8D65D5D57}" srcOrd="4" destOrd="0" presId="urn:microsoft.com/office/officeart/2005/8/layout/list1"/>
    <dgm:cxn modelId="{FA1A24EA-A7D6-47B5-B34D-18E682AF9A27}" type="presParOf" srcId="{B09BA72C-8D92-4136-B724-FCE8D65D5D57}" destId="{C5C0B376-5CFB-4161-9C73-61C693F8D51A}" srcOrd="0" destOrd="0" presId="urn:microsoft.com/office/officeart/2005/8/layout/list1"/>
    <dgm:cxn modelId="{E3FCE5F6-90FB-47E6-9E78-117D9770C343}" type="presParOf" srcId="{B09BA72C-8D92-4136-B724-FCE8D65D5D57}" destId="{EEA001B3-244C-4E09-8460-E66BCD9C1BE0}" srcOrd="1" destOrd="0" presId="urn:microsoft.com/office/officeart/2005/8/layout/list1"/>
    <dgm:cxn modelId="{F1749987-CF26-4BF4-AEFC-7B1A661553BF}" type="presParOf" srcId="{611EB3FA-B9C8-4692-9B17-AC07FDB5E4BD}" destId="{44FB833F-D9C1-4454-9E95-4D423C68C08C}" srcOrd="5" destOrd="0" presId="urn:microsoft.com/office/officeart/2005/8/layout/list1"/>
    <dgm:cxn modelId="{5FDEA939-71B5-447B-8F81-6490635258D0}" type="presParOf" srcId="{611EB3FA-B9C8-4692-9B17-AC07FDB5E4BD}" destId="{580AA787-E018-4AB9-BE89-0915950DDCB7}" srcOrd="6" destOrd="0" presId="urn:microsoft.com/office/officeart/2005/8/layout/list1"/>
    <dgm:cxn modelId="{892FA3F5-C2C2-47D5-90B5-EC3A7EE4C8D1}" type="presParOf" srcId="{611EB3FA-B9C8-4692-9B17-AC07FDB5E4BD}" destId="{D85F09A1-6AD2-4149-B289-219D5054CE8D}" srcOrd="7" destOrd="0" presId="urn:microsoft.com/office/officeart/2005/8/layout/list1"/>
    <dgm:cxn modelId="{50B8556A-3534-4C1C-BA09-8CCEE01BF6DC}" type="presParOf" srcId="{611EB3FA-B9C8-4692-9B17-AC07FDB5E4BD}" destId="{19C9F729-26C5-4C7E-A3BA-01590397DB32}" srcOrd="8" destOrd="0" presId="urn:microsoft.com/office/officeart/2005/8/layout/list1"/>
    <dgm:cxn modelId="{AFF2ECF9-84E1-451A-ABC8-56406E1663BD}" type="presParOf" srcId="{19C9F729-26C5-4C7E-A3BA-01590397DB32}" destId="{52A7DC60-FC0E-46AF-BA77-F77DE4BA2585}" srcOrd="0" destOrd="0" presId="urn:microsoft.com/office/officeart/2005/8/layout/list1"/>
    <dgm:cxn modelId="{4E0C3062-DF7F-46A3-96EB-6CF3C76EC48A}" type="presParOf" srcId="{19C9F729-26C5-4C7E-A3BA-01590397DB32}" destId="{8248A986-157B-4556-9E34-DDE785DFB333}" srcOrd="1" destOrd="0" presId="urn:microsoft.com/office/officeart/2005/8/layout/list1"/>
    <dgm:cxn modelId="{71B92FA9-A195-41E5-8C08-9672BAE619E8}" type="presParOf" srcId="{611EB3FA-B9C8-4692-9B17-AC07FDB5E4BD}" destId="{59096896-7507-41B6-BF34-C914765A7438}" srcOrd="9" destOrd="0" presId="urn:microsoft.com/office/officeart/2005/8/layout/list1"/>
    <dgm:cxn modelId="{97731EDB-2630-414A-9BE8-06235D5B11A6}" type="presParOf" srcId="{611EB3FA-B9C8-4692-9B17-AC07FDB5E4BD}" destId="{28C32405-126C-4433-A7EC-2D7067308218}" srcOrd="10" destOrd="0" presId="urn:microsoft.com/office/officeart/2005/8/layout/list1"/>
    <dgm:cxn modelId="{D91637DD-552B-4F06-B75C-DA42513EFFE0}" type="presParOf" srcId="{611EB3FA-B9C8-4692-9B17-AC07FDB5E4BD}" destId="{C04E763D-991C-4ABB-A4CD-C8F7ABC7037F}" srcOrd="11" destOrd="0" presId="urn:microsoft.com/office/officeart/2005/8/layout/list1"/>
    <dgm:cxn modelId="{0B7F7712-CB4F-4879-B7F9-E177AAD6B12E}" type="presParOf" srcId="{611EB3FA-B9C8-4692-9B17-AC07FDB5E4BD}" destId="{0B4A8121-867D-4E45-B23C-241D66756ACB}" srcOrd="12" destOrd="0" presId="urn:microsoft.com/office/officeart/2005/8/layout/list1"/>
    <dgm:cxn modelId="{8A86F0E5-2A8A-4E60-8AF7-673F353625FB}" type="presParOf" srcId="{0B4A8121-867D-4E45-B23C-241D66756ACB}" destId="{C6AC2505-F3D7-49E9-9711-EEF2194948B6}" srcOrd="0" destOrd="0" presId="urn:microsoft.com/office/officeart/2005/8/layout/list1"/>
    <dgm:cxn modelId="{21239AA9-D132-483C-8E2A-3124A205B0B5}" type="presParOf" srcId="{0B4A8121-867D-4E45-B23C-241D66756ACB}" destId="{D13AE4D2-7708-41D2-A97B-B4FC5447CE8D}" srcOrd="1" destOrd="0" presId="urn:microsoft.com/office/officeart/2005/8/layout/list1"/>
    <dgm:cxn modelId="{67A57FB7-C0F2-43FA-927A-5DB6D7B08D44}" type="presParOf" srcId="{611EB3FA-B9C8-4692-9B17-AC07FDB5E4BD}" destId="{C1C67CD6-C8C2-457E-B78B-F798A5DE3618}" srcOrd="13" destOrd="0" presId="urn:microsoft.com/office/officeart/2005/8/layout/list1"/>
    <dgm:cxn modelId="{4252FC37-9F2A-4F6F-8CEF-AF02C93BB6EC}" type="presParOf" srcId="{611EB3FA-B9C8-4692-9B17-AC07FDB5E4BD}" destId="{527F1D65-96E8-429B-840B-57288AE09F46}" srcOrd="14" destOrd="0" presId="urn:microsoft.com/office/officeart/2005/8/layout/list1"/>
    <dgm:cxn modelId="{2DD425B1-273A-4B6E-B195-C505C66D24DC}" type="presParOf" srcId="{611EB3FA-B9C8-4692-9B17-AC07FDB5E4BD}" destId="{13DDBAC7-2A3C-4000-BCDB-558EC7CFB3DC}" srcOrd="15" destOrd="0" presId="urn:microsoft.com/office/officeart/2005/8/layout/list1"/>
    <dgm:cxn modelId="{8CE4AAC0-2A6F-425E-A023-3BB8788BE5DC}" type="presParOf" srcId="{611EB3FA-B9C8-4692-9B17-AC07FDB5E4BD}" destId="{4D5D3403-7994-4599-8EB5-72E76F41AC04}" srcOrd="16" destOrd="0" presId="urn:microsoft.com/office/officeart/2005/8/layout/list1"/>
    <dgm:cxn modelId="{1AD3A828-8524-496C-8D70-D77A0DD3936C}" type="presParOf" srcId="{4D5D3403-7994-4599-8EB5-72E76F41AC04}" destId="{0909C3DB-621C-4E70-A418-7BE987412FFA}" srcOrd="0" destOrd="0" presId="urn:microsoft.com/office/officeart/2005/8/layout/list1"/>
    <dgm:cxn modelId="{04A16F02-1A86-4AF9-8742-586456289438}" type="presParOf" srcId="{4D5D3403-7994-4599-8EB5-72E76F41AC04}" destId="{26D3C36C-27C0-4A78-93D1-809C49638E0D}" srcOrd="1" destOrd="0" presId="urn:microsoft.com/office/officeart/2005/8/layout/list1"/>
    <dgm:cxn modelId="{245B3EAC-52E0-4904-96A8-80FF345D4AE6}" type="presParOf" srcId="{611EB3FA-B9C8-4692-9B17-AC07FDB5E4BD}" destId="{B594C4A7-0F07-4A29-A307-019D83880F15}" srcOrd="17" destOrd="0" presId="urn:microsoft.com/office/officeart/2005/8/layout/list1"/>
    <dgm:cxn modelId="{E62772A6-886D-4A73-8B3B-D07879C2E04B}" type="presParOf" srcId="{611EB3FA-B9C8-4692-9B17-AC07FDB5E4BD}" destId="{CD8E3224-64FF-41C2-96EE-9D859D4CE0A3}" srcOrd="18" destOrd="0" presId="urn:microsoft.com/office/officeart/2005/8/layout/list1"/>
    <dgm:cxn modelId="{D156C313-E183-43DE-BA00-4CC75328B1BF}" type="presParOf" srcId="{611EB3FA-B9C8-4692-9B17-AC07FDB5E4BD}" destId="{A71C2494-EC07-4A0E-A357-0D93BB99159E}" srcOrd="19" destOrd="0" presId="urn:microsoft.com/office/officeart/2005/8/layout/list1"/>
    <dgm:cxn modelId="{FB8EE6A8-6E4B-431F-8703-E57A6C849F84}" type="presParOf" srcId="{611EB3FA-B9C8-4692-9B17-AC07FDB5E4BD}" destId="{C123566A-1715-4BB3-B210-349F62F197C5}" srcOrd="20" destOrd="0" presId="urn:microsoft.com/office/officeart/2005/8/layout/list1"/>
    <dgm:cxn modelId="{43A32D37-1EA4-437C-86AF-92D9AEB19511}" type="presParOf" srcId="{C123566A-1715-4BB3-B210-349F62F197C5}" destId="{4747B6B3-39EF-4876-90AA-40BE04AA6BB4}" srcOrd="0" destOrd="0" presId="urn:microsoft.com/office/officeart/2005/8/layout/list1"/>
    <dgm:cxn modelId="{4B5978F7-84C6-4848-A172-C7970D7A36A5}" type="presParOf" srcId="{C123566A-1715-4BB3-B210-349F62F197C5}" destId="{954CCD98-E3E6-42F2-8119-97749D6246EF}" srcOrd="1" destOrd="0" presId="urn:microsoft.com/office/officeart/2005/8/layout/list1"/>
    <dgm:cxn modelId="{02836927-8ACB-438E-87F1-1D107A6D52B3}" type="presParOf" srcId="{611EB3FA-B9C8-4692-9B17-AC07FDB5E4BD}" destId="{F14B74B2-3E3B-477A-AAA2-5F997AAA049B}" srcOrd="21" destOrd="0" presId="urn:microsoft.com/office/officeart/2005/8/layout/list1"/>
    <dgm:cxn modelId="{BCADCED9-D07F-4CC8-A015-C8B60644939A}" type="presParOf" srcId="{611EB3FA-B9C8-4692-9B17-AC07FDB5E4BD}" destId="{3C956967-5C68-4ADF-A309-7C262D278DA2}"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custT="1"/>
      <dgm:spPr/>
      <dgm:t>
        <a:bodyPr/>
        <a:lstStyle/>
        <a:p>
          <a:r>
            <a:rPr lang="ja-JP" altLang="en-US" sz="1600" smtClean="0"/>
            <a:t>追加</a:t>
          </a:r>
          <a:endParaRPr kumimoji="1" lang="ja-JP" altLang="en-US" sz="1600"/>
        </a:p>
      </dgm:t>
    </dgm:pt>
    <dgm:pt modelId="{C86E22DC-E611-413B-B77D-21C12A749AC4}" type="parTrans" cxnId="{84B717AB-6ABC-4115-BCD1-E197173325D3}">
      <dgm:prSet/>
      <dgm:spPr/>
      <dgm:t>
        <a:bodyPr/>
        <a:lstStyle/>
        <a:p>
          <a:endParaRPr kumimoji="1" lang="ja-JP" altLang="en-US" sz="2000"/>
        </a:p>
      </dgm:t>
    </dgm:pt>
    <dgm:pt modelId="{4422F689-7523-4D51-B07C-386003871B6D}" type="sibTrans" cxnId="{84B717AB-6ABC-4115-BCD1-E197173325D3}">
      <dgm:prSet/>
      <dgm:spPr/>
      <dgm:t>
        <a:bodyPr/>
        <a:lstStyle/>
        <a:p>
          <a:endParaRPr kumimoji="1" lang="ja-JP" altLang="en-US" sz="2000"/>
        </a:p>
      </dgm:t>
    </dgm:pt>
    <dgm:pt modelId="{A1ADC230-662E-4F03-BA97-57D656092816}">
      <dgm:prSet custT="1"/>
      <dgm:spPr/>
      <dgm:t>
        <a:bodyPr/>
        <a:lstStyle/>
        <a:p>
          <a:r>
            <a:rPr lang="ja-JP" altLang="en-US" sz="1600" smtClean="0"/>
            <a:t>リポジトリにファイルを追加する。</a:t>
          </a:r>
          <a:endParaRPr lang="en-US" sz="1600" dirty="0"/>
        </a:p>
      </dgm:t>
    </dgm:pt>
    <dgm:pt modelId="{58749237-5B0E-4CF4-86D4-DDB6B839E639}" type="parTrans" cxnId="{E0E09209-6CC1-48F3-81E8-81F54E2B809B}">
      <dgm:prSet/>
      <dgm:spPr/>
      <dgm:t>
        <a:bodyPr/>
        <a:lstStyle/>
        <a:p>
          <a:endParaRPr kumimoji="1" lang="ja-JP" altLang="en-US" sz="2000"/>
        </a:p>
      </dgm:t>
    </dgm:pt>
    <dgm:pt modelId="{F340B772-08CC-46C4-A65D-B38590235198}" type="sibTrans" cxnId="{E0E09209-6CC1-48F3-81E8-81F54E2B809B}">
      <dgm:prSet/>
      <dgm:spPr/>
      <dgm:t>
        <a:bodyPr/>
        <a:lstStyle/>
        <a:p>
          <a:endParaRPr kumimoji="1" lang="ja-JP" altLang="en-US" sz="2000"/>
        </a:p>
      </dgm:t>
    </dgm:pt>
    <dgm:pt modelId="{6346432E-0AD2-4EC8-981D-38716CD21876}">
      <dgm:prSet custT="1"/>
      <dgm:spPr/>
      <dgm:t>
        <a:bodyPr/>
        <a:lstStyle/>
        <a:p>
          <a:r>
            <a:rPr lang="en-US" sz="1600" dirty="0" smtClean="0"/>
            <a:t>add, </a:t>
          </a:r>
          <a:r>
            <a:rPr lang="en-US" sz="1600" dirty="0" err="1" smtClean="0"/>
            <a:t>checkin</a:t>
          </a:r>
          <a:endParaRPr lang="en-US" sz="1600" dirty="0"/>
        </a:p>
      </dgm:t>
    </dgm:pt>
    <dgm:pt modelId="{25B0FE89-07B8-4BC6-A424-951EEA8FF317}" type="parTrans" cxnId="{1787A256-D39A-4C9B-99FB-A1559BBC3B88}">
      <dgm:prSet/>
      <dgm:spPr/>
      <dgm:t>
        <a:bodyPr/>
        <a:lstStyle/>
        <a:p>
          <a:endParaRPr kumimoji="1" lang="ja-JP" altLang="en-US" sz="2000"/>
        </a:p>
      </dgm:t>
    </dgm:pt>
    <dgm:pt modelId="{F6E7F3AF-BEA8-43C0-AFCD-CC805E8D12E3}" type="sibTrans" cxnId="{1787A256-D39A-4C9B-99FB-A1559BBC3B88}">
      <dgm:prSet/>
      <dgm:spPr/>
      <dgm:t>
        <a:bodyPr/>
        <a:lstStyle/>
        <a:p>
          <a:endParaRPr kumimoji="1" lang="ja-JP" altLang="en-US" sz="2000"/>
        </a:p>
      </dgm:t>
    </dgm:pt>
    <dgm:pt modelId="{E94BD4B4-08E7-4F2E-A81E-B7A3BD9BDE97}">
      <dgm:prSet custT="1"/>
      <dgm:spPr/>
      <dgm:t>
        <a:bodyPr/>
        <a:lstStyle/>
        <a:p>
          <a:r>
            <a:rPr lang="ja-JP" altLang="en-US" sz="1600" dirty="0" smtClean="0"/>
            <a:t>更新</a:t>
          </a:r>
          <a:endParaRPr lang="en-US" sz="1600" dirty="0"/>
        </a:p>
      </dgm:t>
    </dgm:pt>
    <dgm:pt modelId="{FBC51A23-FA55-4EBC-9567-8194191A26D6}" type="parTrans" cxnId="{85360B90-23DF-4604-A507-467A47B5076E}">
      <dgm:prSet/>
      <dgm:spPr/>
      <dgm:t>
        <a:bodyPr/>
        <a:lstStyle/>
        <a:p>
          <a:endParaRPr kumimoji="1" lang="ja-JP" altLang="en-US" sz="2000"/>
        </a:p>
      </dgm:t>
    </dgm:pt>
    <dgm:pt modelId="{B2467627-F6EB-49FC-9A09-E5B862266B94}" type="sibTrans" cxnId="{85360B90-23DF-4604-A507-467A47B5076E}">
      <dgm:prSet/>
      <dgm:spPr/>
      <dgm:t>
        <a:bodyPr/>
        <a:lstStyle/>
        <a:p>
          <a:endParaRPr kumimoji="1" lang="ja-JP" altLang="en-US" sz="2000"/>
        </a:p>
      </dgm:t>
    </dgm:pt>
    <dgm:pt modelId="{047557C7-B7A3-471D-A140-D713CD119E23}">
      <dgm:prSet custT="1"/>
      <dgm:spPr/>
      <dgm:t>
        <a:bodyPr/>
        <a:lstStyle/>
        <a:p>
          <a:r>
            <a:rPr lang="ja-JP" altLang="en-US" sz="1600" dirty="0" smtClean="0"/>
            <a:t>リポジトリからサンドボックスにファイルを取得する。</a:t>
          </a:r>
          <a:endParaRPr lang="en-US" sz="1600" dirty="0"/>
        </a:p>
      </dgm:t>
    </dgm:pt>
    <dgm:pt modelId="{95F57745-14FB-480E-90B8-39D1CBF62D56}" type="parTrans" cxnId="{012110E4-BC7F-4556-9D7C-7EC24971ABA4}">
      <dgm:prSet/>
      <dgm:spPr/>
      <dgm:t>
        <a:bodyPr/>
        <a:lstStyle/>
        <a:p>
          <a:endParaRPr kumimoji="1" lang="ja-JP" altLang="en-US" sz="2000"/>
        </a:p>
      </dgm:t>
    </dgm:pt>
    <dgm:pt modelId="{574FA5A8-6AD9-4586-8DE4-04DA34EA556C}" type="sibTrans" cxnId="{012110E4-BC7F-4556-9D7C-7EC24971ABA4}">
      <dgm:prSet/>
      <dgm:spPr/>
      <dgm:t>
        <a:bodyPr/>
        <a:lstStyle/>
        <a:p>
          <a:endParaRPr kumimoji="1" lang="ja-JP" altLang="en-US" sz="2000"/>
        </a:p>
      </dgm:t>
    </dgm:pt>
    <dgm:pt modelId="{A3B29E49-9610-46A2-BEEF-2D2A5A5BF12A}">
      <dgm:prSet custT="1"/>
      <dgm:spPr/>
      <dgm:t>
        <a:bodyPr/>
        <a:lstStyle/>
        <a:p>
          <a:r>
            <a:rPr lang="en-US" sz="1600" dirty="0" smtClean="0"/>
            <a:t>update, sync, checkout, refresh, get</a:t>
          </a:r>
          <a:endParaRPr lang="en-US" sz="1600" dirty="0"/>
        </a:p>
      </dgm:t>
    </dgm:pt>
    <dgm:pt modelId="{677B4ED6-5918-4500-B214-7DFC6E72E3FF}" type="parTrans" cxnId="{7399580E-C1F1-413B-9416-3E91ACD33C62}">
      <dgm:prSet/>
      <dgm:spPr/>
      <dgm:t>
        <a:bodyPr/>
        <a:lstStyle/>
        <a:p>
          <a:endParaRPr kumimoji="1" lang="ja-JP" altLang="en-US" sz="2000"/>
        </a:p>
      </dgm:t>
    </dgm:pt>
    <dgm:pt modelId="{4917D7D7-26CA-40DD-B207-8C134FF42EF0}" type="sibTrans" cxnId="{7399580E-C1F1-413B-9416-3E91ACD33C62}">
      <dgm:prSet/>
      <dgm:spPr/>
      <dgm:t>
        <a:bodyPr/>
        <a:lstStyle/>
        <a:p>
          <a:endParaRPr kumimoji="1" lang="ja-JP" altLang="en-US" sz="2000"/>
        </a:p>
      </dgm:t>
    </dgm:pt>
    <dgm:pt modelId="{3BF8F834-B419-4E5E-9CF5-A899789C1031}">
      <dgm:prSet custT="1"/>
      <dgm:spPr/>
      <dgm:t>
        <a:bodyPr/>
        <a:lstStyle/>
        <a:p>
          <a:r>
            <a:rPr lang="ja-JP" altLang="en-US" sz="1600" dirty="0" smtClean="0"/>
            <a:t>編集</a:t>
          </a:r>
          <a:endParaRPr lang="en-US" sz="1600" dirty="0"/>
        </a:p>
      </dgm:t>
    </dgm:pt>
    <dgm:pt modelId="{98EDC118-E059-41E2-B9C2-DCEB41EC8CC1}" type="parTrans" cxnId="{EF563875-1307-449A-902F-907866F0DA77}">
      <dgm:prSet/>
      <dgm:spPr/>
      <dgm:t>
        <a:bodyPr/>
        <a:lstStyle/>
        <a:p>
          <a:endParaRPr kumimoji="1" lang="ja-JP" altLang="en-US" sz="2000"/>
        </a:p>
      </dgm:t>
    </dgm:pt>
    <dgm:pt modelId="{FF26EC06-9777-4603-9B79-EED8DF240656}" type="sibTrans" cxnId="{EF563875-1307-449A-902F-907866F0DA77}">
      <dgm:prSet/>
      <dgm:spPr/>
      <dgm:t>
        <a:bodyPr/>
        <a:lstStyle/>
        <a:p>
          <a:endParaRPr kumimoji="1" lang="ja-JP" altLang="en-US" sz="2000"/>
        </a:p>
      </dgm:t>
    </dgm:pt>
    <dgm:pt modelId="{CD0C3C27-19DB-4F7A-B68F-54185CEDCF94}">
      <dgm:prSet custT="1"/>
      <dgm:spPr/>
      <dgm:t>
        <a:bodyPr/>
        <a:lstStyle/>
        <a:p>
          <a:r>
            <a:rPr lang="ja-JP" altLang="en-US" sz="1600" dirty="0" smtClean="0"/>
            <a:t>サンドボックス内のあるファイルに、修正中であると印をつける。 </a:t>
          </a:r>
          <a:r>
            <a:rPr lang="en-US" altLang="ja-JP" sz="1600" dirty="0" smtClean="0"/>
            <a:t>(</a:t>
          </a:r>
          <a:r>
            <a:rPr lang="ja-JP" altLang="en-US" sz="1600" dirty="0" smtClean="0"/>
            <a:t>どのファイルを修正中なのか、忘れないようにする</a:t>
          </a:r>
          <a:r>
            <a:rPr lang="en-US" altLang="ja-JP" sz="1600" dirty="0" smtClean="0"/>
            <a:t>)</a:t>
          </a:r>
          <a:endParaRPr lang="en-US" sz="1600" dirty="0"/>
        </a:p>
      </dgm:t>
    </dgm:pt>
    <dgm:pt modelId="{25FF33B8-0050-4B6C-B160-A4D101AFB987}" type="parTrans" cxnId="{378C71E5-447C-43E9-9D09-B0092B8E11B5}">
      <dgm:prSet/>
      <dgm:spPr/>
      <dgm:t>
        <a:bodyPr/>
        <a:lstStyle/>
        <a:p>
          <a:endParaRPr kumimoji="1" lang="ja-JP" altLang="en-US" sz="2000"/>
        </a:p>
      </dgm:t>
    </dgm:pt>
    <dgm:pt modelId="{03AF9A83-84CD-4269-9FC7-C35BB2985802}" type="sibTrans" cxnId="{378C71E5-447C-43E9-9D09-B0092B8E11B5}">
      <dgm:prSet/>
      <dgm:spPr/>
      <dgm:t>
        <a:bodyPr/>
        <a:lstStyle/>
        <a:p>
          <a:endParaRPr kumimoji="1" lang="ja-JP" altLang="en-US" sz="2000"/>
        </a:p>
      </dgm:t>
    </dgm:pt>
    <dgm:pt modelId="{EBC17507-5033-4516-8736-F1198E7A7F39}">
      <dgm:prSet custT="1"/>
      <dgm:spPr/>
      <dgm:t>
        <a:bodyPr/>
        <a:lstStyle/>
        <a:p>
          <a:r>
            <a:rPr lang="en-US" sz="1600" dirty="0" smtClean="0"/>
            <a:t>edit, checkout</a:t>
          </a:r>
          <a:endParaRPr lang="en-US" sz="1600" dirty="0"/>
        </a:p>
      </dgm:t>
    </dgm:pt>
    <dgm:pt modelId="{4CFC180B-708D-4233-AB6D-820DBB519D4A}" type="parTrans" cxnId="{E27A8EBA-19F9-491E-85F4-D026E73A5886}">
      <dgm:prSet/>
      <dgm:spPr/>
      <dgm:t>
        <a:bodyPr/>
        <a:lstStyle/>
        <a:p>
          <a:endParaRPr kumimoji="1" lang="ja-JP" altLang="en-US" sz="2000"/>
        </a:p>
      </dgm:t>
    </dgm:pt>
    <dgm:pt modelId="{62CD84AD-41DA-401A-B16A-14D86A642339}" type="sibTrans" cxnId="{E27A8EBA-19F9-491E-85F4-D026E73A5886}">
      <dgm:prSet/>
      <dgm:spPr/>
      <dgm:t>
        <a:bodyPr/>
        <a:lstStyle/>
        <a:p>
          <a:endParaRPr kumimoji="1" lang="ja-JP" altLang="en-US" sz="2000"/>
        </a:p>
      </dgm:t>
    </dgm:pt>
    <dgm:pt modelId="{1293AC09-1108-418E-90A5-7746F19C3D6F}">
      <dgm:prSet custT="1"/>
      <dgm:spPr/>
      <dgm:t>
        <a:bodyPr/>
        <a:lstStyle/>
        <a:p>
          <a:r>
            <a:rPr lang="ja-JP" altLang="en-US" sz="1600" dirty="0" smtClean="0"/>
            <a:t>コミット</a:t>
          </a:r>
          <a:endParaRPr lang="en-US" sz="1600" dirty="0"/>
        </a:p>
      </dgm:t>
    </dgm:pt>
    <dgm:pt modelId="{F8ACD144-EEAB-44ED-8030-4372CEB97CC0}" type="parTrans" cxnId="{DDD75199-DBC9-4D33-896C-49F4A56E1D3D}">
      <dgm:prSet/>
      <dgm:spPr/>
      <dgm:t>
        <a:bodyPr/>
        <a:lstStyle/>
        <a:p>
          <a:endParaRPr kumimoji="1" lang="ja-JP" altLang="en-US" sz="2000"/>
        </a:p>
      </dgm:t>
    </dgm:pt>
    <dgm:pt modelId="{2898FAAA-66D0-428B-AEEC-DDB1532AF250}" type="sibTrans" cxnId="{DDD75199-DBC9-4D33-896C-49F4A56E1D3D}">
      <dgm:prSet/>
      <dgm:spPr/>
      <dgm:t>
        <a:bodyPr/>
        <a:lstStyle/>
        <a:p>
          <a:endParaRPr kumimoji="1" lang="ja-JP" altLang="en-US" sz="2000"/>
        </a:p>
      </dgm:t>
    </dgm:pt>
    <dgm:pt modelId="{D44BE5AA-AC5B-4E24-AB91-4443A3AB7070}">
      <dgm:prSet custT="1"/>
      <dgm:spPr/>
      <dgm:t>
        <a:bodyPr/>
        <a:lstStyle/>
        <a:p>
          <a:r>
            <a:rPr lang="ja-JP" altLang="en-US" sz="1600" dirty="0" smtClean="0"/>
            <a:t>サンドボックス中のファイルを、リポジトリに追加もしくは上書きする。</a:t>
          </a:r>
          <a:endParaRPr lang="en-US" sz="1600" dirty="0"/>
        </a:p>
      </dgm:t>
    </dgm:pt>
    <dgm:pt modelId="{87B218DA-E82D-42AF-8A0C-85413384994B}" type="parTrans" cxnId="{F8544D61-4727-4BEE-A2C4-515BC5CBCCD9}">
      <dgm:prSet/>
      <dgm:spPr/>
      <dgm:t>
        <a:bodyPr/>
        <a:lstStyle/>
        <a:p>
          <a:endParaRPr kumimoji="1" lang="ja-JP" altLang="en-US" sz="2000"/>
        </a:p>
      </dgm:t>
    </dgm:pt>
    <dgm:pt modelId="{7FE5515D-5045-4B08-9AE7-2D0E8B1D4EB6}" type="sibTrans" cxnId="{F8544D61-4727-4BEE-A2C4-515BC5CBCCD9}">
      <dgm:prSet/>
      <dgm:spPr/>
      <dgm:t>
        <a:bodyPr/>
        <a:lstStyle/>
        <a:p>
          <a:endParaRPr kumimoji="1" lang="ja-JP" altLang="en-US" sz="2000"/>
        </a:p>
      </dgm:t>
    </dgm:pt>
    <dgm:pt modelId="{0BAFBEF5-7DD4-4B18-BB6E-D49B06E8F07E}">
      <dgm:prSet custT="1"/>
      <dgm:spPr/>
      <dgm:t>
        <a:bodyPr/>
        <a:lstStyle/>
        <a:p>
          <a:r>
            <a:rPr lang="en-US" sz="1600" smtClean="0"/>
            <a:t>commit, submit, checkin, put, keep</a:t>
          </a:r>
          <a:endParaRPr lang="en-US" sz="1600" dirty="0"/>
        </a:p>
      </dgm:t>
    </dgm:pt>
    <dgm:pt modelId="{365A0A5A-12C6-4A6E-917B-641B5DCABBA2}" type="parTrans" cxnId="{84D57845-2F69-4EDA-B5B9-6E9E8EEF938C}">
      <dgm:prSet/>
      <dgm:spPr/>
      <dgm:t>
        <a:bodyPr/>
        <a:lstStyle/>
        <a:p>
          <a:endParaRPr kumimoji="1" lang="ja-JP" altLang="en-US" sz="2000"/>
        </a:p>
      </dgm:t>
    </dgm:pt>
    <dgm:pt modelId="{B3D8199A-06B5-4D56-AF2B-72289BE9048A}" type="sibTrans" cxnId="{84D57845-2F69-4EDA-B5B9-6E9E8EEF938C}">
      <dgm:prSet/>
      <dgm:spPr/>
      <dgm:t>
        <a:bodyPr/>
        <a:lstStyle/>
        <a:p>
          <a:endParaRPr kumimoji="1" lang="ja-JP" altLang="en-US" sz="2000"/>
        </a:p>
      </dgm:t>
    </dgm:pt>
    <dgm:pt modelId="{F221F4F4-235F-4361-8849-5A08D4E5DF56}">
      <dgm:prSet custT="1"/>
      <dgm:spPr/>
      <dgm:t>
        <a:bodyPr/>
        <a:lstStyle/>
        <a:p>
          <a:r>
            <a:rPr lang="ja-JP" altLang="en-US" sz="1600" dirty="0" smtClean="0"/>
            <a:t>リバート</a:t>
          </a:r>
          <a:endParaRPr lang="en-US" sz="1600" dirty="0"/>
        </a:p>
      </dgm:t>
    </dgm:pt>
    <dgm:pt modelId="{CCDD069B-14AD-4C5B-9E26-9E874366AF28}" type="parTrans" cxnId="{87F78709-6FD6-4435-AC72-F3ED0D042D40}">
      <dgm:prSet/>
      <dgm:spPr/>
      <dgm:t>
        <a:bodyPr/>
        <a:lstStyle/>
        <a:p>
          <a:endParaRPr kumimoji="1" lang="ja-JP" altLang="en-US" sz="2000"/>
        </a:p>
      </dgm:t>
    </dgm:pt>
    <dgm:pt modelId="{3D33A950-B170-4425-A05D-D4B0820D3FE8}" type="sibTrans" cxnId="{87F78709-6FD6-4435-AC72-F3ED0D042D40}">
      <dgm:prSet/>
      <dgm:spPr/>
      <dgm:t>
        <a:bodyPr/>
        <a:lstStyle/>
        <a:p>
          <a:endParaRPr kumimoji="1" lang="ja-JP" altLang="en-US" sz="2000"/>
        </a:p>
      </dgm:t>
    </dgm:pt>
    <dgm:pt modelId="{1C48ACA0-2997-4988-A2B5-DF13DB104F35}">
      <dgm:prSet custT="1"/>
      <dgm:spPr/>
      <dgm:t>
        <a:bodyPr/>
        <a:lstStyle/>
        <a:p>
          <a:r>
            <a:rPr lang="ja-JP" altLang="en-US" sz="1600" dirty="0" smtClean="0"/>
            <a:t>サンドボックスでの修正を取り消し、元に戻す。リポジトリの修正をリバートできる </a:t>
          </a:r>
          <a:r>
            <a:rPr lang="en-US" altLang="ja-JP" sz="1600" dirty="0" smtClean="0"/>
            <a:t>SCM </a:t>
          </a:r>
          <a:r>
            <a:rPr lang="ja-JP" altLang="en-US" sz="1600" dirty="0" smtClean="0"/>
            <a:t>ソフトウェアもある。</a:t>
          </a:r>
          <a:endParaRPr lang="en-US" sz="1600" dirty="0"/>
        </a:p>
      </dgm:t>
    </dgm:pt>
    <dgm:pt modelId="{35C1196E-F0A3-4944-9202-BD280E8BD8FA}" type="parTrans" cxnId="{FCDC0C32-F1D0-404D-9314-BDB5C1315045}">
      <dgm:prSet/>
      <dgm:spPr/>
      <dgm:t>
        <a:bodyPr/>
        <a:lstStyle/>
        <a:p>
          <a:endParaRPr kumimoji="1" lang="ja-JP" altLang="en-US" sz="2000"/>
        </a:p>
      </dgm:t>
    </dgm:pt>
    <dgm:pt modelId="{C8FAF24E-08AD-4536-BC2C-055AEC573973}" type="sibTrans" cxnId="{FCDC0C32-F1D0-404D-9314-BDB5C1315045}">
      <dgm:prSet/>
      <dgm:spPr/>
      <dgm:t>
        <a:bodyPr/>
        <a:lstStyle/>
        <a:p>
          <a:endParaRPr kumimoji="1" lang="ja-JP" altLang="en-US" sz="2000"/>
        </a:p>
      </dgm:t>
    </dgm:pt>
    <dgm:pt modelId="{41ECDEDF-A538-4427-A7EC-C0761C38DC65}">
      <dgm:prSet custT="1"/>
      <dgm:spPr/>
      <dgm:t>
        <a:bodyPr/>
        <a:lstStyle/>
        <a:p>
          <a:r>
            <a:rPr lang="en-US" sz="1600" smtClean="0"/>
            <a:t>revert, undo</a:t>
          </a:r>
          <a:endParaRPr lang="en-US" sz="1600" dirty="0"/>
        </a:p>
      </dgm:t>
    </dgm:pt>
    <dgm:pt modelId="{0BF9929C-0B5F-4479-A671-08AF535D20D4}" type="parTrans" cxnId="{AFFE36AB-BDD4-40B6-A667-D73680BAF4FE}">
      <dgm:prSet/>
      <dgm:spPr/>
      <dgm:t>
        <a:bodyPr/>
        <a:lstStyle/>
        <a:p>
          <a:endParaRPr kumimoji="1" lang="ja-JP" altLang="en-US" sz="2000"/>
        </a:p>
      </dgm:t>
    </dgm:pt>
    <dgm:pt modelId="{A189EB41-1351-48EE-8D63-F802EB9B1839}" type="sibTrans" cxnId="{AFFE36AB-BDD4-40B6-A667-D73680BAF4FE}">
      <dgm:prSet/>
      <dgm:spPr/>
      <dgm:t>
        <a:bodyPr/>
        <a:lstStyle/>
        <a:p>
          <a:endParaRPr kumimoji="1" lang="ja-JP" altLang="en-US" sz="2000"/>
        </a:p>
      </dgm:t>
    </dgm:pt>
    <dgm:pt modelId="{5DF69F30-71A6-4052-9CDA-D64F8C6B21F2}">
      <dgm:prSet custT="1"/>
      <dgm:spPr/>
      <dgm:t>
        <a:bodyPr/>
        <a:lstStyle/>
        <a:p>
          <a:r>
            <a:rPr lang="ja-JP" altLang="en-US" sz="1600" dirty="0" smtClean="0"/>
            <a:t>ポート</a:t>
          </a:r>
          <a:endParaRPr lang="en-US" sz="1600" dirty="0"/>
        </a:p>
      </dgm:t>
    </dgm:pt>
    <dgm:pt modelId="{15F2FB15-4D29-4223-A30D-7D8D9C2A8055}" type="parTrans" cxnId="{45E08906-E5E5-4A77-9D50-BBBB89968549}">
      <dgm:prSet/>
      <dgm:spPr/>
      <dgm:t>
        <a:bodyPr/>
        <a:lstStyle/>
        <a:p>
          <a:endParaRPr kumimoji="1" lang="ja-JP" altLang="en-US" sz="2000"/>
        </a:p>
      </dgm:t>
    </dgm:pt>
    <dgm:pt modelId="{A506A265-9824-4A43-B590-AEAF39E675B2}" type="sibTrans" cxnId="{45E08906-E5E5-4A77-9D50-BBBB89968549}">
      <dgm:prSet/>
      <dgm:spPr/>
      <dgm:t>
        <a:bodyPr/>
        <a:lstStyle/>
        <a:p>
          <a:endParaRPr kumimoji="1" lang="ja-JP" altLang="en-US" sz="2000"/>
        </a:p>
      </dgm:t>
    </dgm:pt>
    <dgm:pt modelId="{6C8DE494-A836-4164-8B14-8BCA4FE17F11}">
      <dgm:prSet custT="1"/>
      <dgm:spPr/>
      <dgm:t>
        <a:bodyPr/>
        <a:lstStyle/>
        <a:p>
          <a:r>
            <a:rPr lang="ja-JP" altLang="en-US" sz="1600" dirty="0" smtClean="0"/>
            <a:t>あるブランチ上のある時点からある時点までの差分を、同じ履歴を共有する別のブランチに移植・適用する。</a:t>
          </a:r>
          <a:endParaRPr lang="en-US" sz="1600" dirty="0"/>
        </a:p>
      </dgm:t>
    </dgm:pt>
    <dgm:pt modelId="{6D4A1375-2025-492C-8B23-B05137D6ABE6}" type="parTrans" cxnId="{3B8C91C5-AC87-4088-A732-F930E0F62FFD}">
      <dgm:prSet/>
      <dgm:spPr/>
      <dgm:t>
        <a:bodyPr/>
        <a:lstStyle/>
        <a:p>
          <a:endParaRPr kumimoji="1" lang="ja-JP" altLang="en-US" sz="2000"/>
        </a:p>
      </dgm:t>
    </dgm:pt>
    <dgm:pt modelId="{2DFFA164-8CE7-4B6E-8637-2FA1E66D0965}" type="sibTrans" cxnId="{3B8C91C5-AC87-4088-A732-F930E0F62FFD}">
      <dgm:prSet/>
      <dgm:spPr/>
      <dgm:t>
        <a:bodyPr/>
        <a:lstStyle/>
        <a:p>
          <a:endParaRPr kumimoji="1" lang="ja-JP" altLang="en-US" sz="2000"/>
        </a:p>
      </dgm:t>
    </dgm:pt>
    <dgm:pt modelId="{7279EDCB-689E-4810-A4E1-E57366363327}">
      <dgm:prSet custT="1"/>
      <dgm:spPr/>
      <dgm:t>
        <a:bodyPr/>
        <a:lstStyle/>
        <a:p>
          <a:r>
            <a:rPr lang="en-US" sz="1600" dirty="0" smtClean="0"/>
            <a:t>port, integrate, merge</a:t>
          </a:r>
          <a:endParaRPr lang="en-US" sz="1600" dirty="0"/>
        </a:p>
      </dgm:t>
    </dgm:pt>
    <dgm:pt modelId="{C7A74476-6126-4057-B520-736DAD56BEB6}" type="parTrans" cxnId="{40688B3A-54D0-4C7C-93FC-9A5F041D7CEE}">
      <dgm:prSet/>
      <dgm:spPr/>
      <dgm:t>
        <a:bodyPr/>
        <a:lstStyle/>
        <a:p>
          <a:endParaRPr kumimoji="1" lang="ja-JP" altLang="en-US" sz="2000"/>
        </a:p>
      </dgm:t>
    </dgm:pt>
    <dgm:pt modelId="{55B2CB10-4E79-43BB-950F-9DBBCA0D0896}" type="sibTrans" cxnId="{40688B3A-54D0-4C7C-93FC-9A5F041D7CEE}">
      <dgm:prSet/>
      <dgm:spPr/>
      <dgm:t>
        <a:bodyPr/>
        <a:lstStyle/>
        <a:p>
          <a:endParaRPr kumimoji="1" lang="ja-JP" altLang="en-US" sz="2000"/>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6"/>
      <dgm:spPr/>
      <dgm:t>
        <a:bodyPr/>
        <a:lstStyle/>
        <a:p>
          <a:endParaRPr kumimoji="1" lang="ja-JP" altLang="en-US"/>
        </a:p>
      </dgm:t>
    </dgm:pt>
    <dgm:pt modelId="{E7A6DDD4-82FA-4F30-BE9B-2DD0C803B2B6}" type="pres">
      <dgm:prSet presAssocID="{529D956C-1930-4A17-A3BC-5BDCADE67AF3}" presName="parentText" presStyleLbl="node1" presStyleIdx="0" presStyleCnt="6">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6">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F0321DBA-CF63-4AEB-A903-5400560ECDF6}" type="pres">
      <dgm:prSet presAssocID="{E94BD4B4-08E7-4F2E-A81E-B7A3BD9BDE97}" presName="parentLin" presStyleCnt="0"/>
      <dgm:spPr/>
    </dgm:pt>
    <dgm:pt modelId="{A8A44D73-433C-40FA-92EC-32CB7EC6F330}" type="pres">
      <dgm:prSet presAssocID="{E94BD4B4-08E7-4F2E-A81E-B7A3BD9BDE97}" presName="parentLeftMargin" presStyleLbl="node1" presStyleIdx="0" presStyleCnt="6"/>
      <dgm:spPr/>
      <dgm:t>
        <a:bodyPr/>
        <a:lstStyle/>
        <a:p>
          <a:endParaRPr kumimoji="1" lang="ja-JP" altLang="en-US"/>
        </a:p>
      </dgm:t>
    </dgm:pt>
    <dgm:pt modelId="{9D5B5DAB-22F3-4330-B517-E4B0B3FE9699}" type="pres">
      <dgm:prSet presAssocID="{E94BD4B4-08E7-4F2E-A81E-B7A3BD9BDE97}" presName="parentText" presStyleLbl="node1" presStyleIdx="1" presStyleCnt="6">
        <dgm:presLayoutVars>
          <dgm:chMax val="0"/>
          <dgm:bulletEnabled val="1"/>
        </dgm:presLayoutVars>
      </dgm:prSet>
      <dgm:spPr/>
      <dgm:t>
        <a:bodyPr/>
        <a:lstStyle/>
        <a:p>
          <a:endParaRPr kumimoji="1" lang="ja-JP" altLang="en-US"/>
        </a:p>
      </dgm:t>
    </dgm:pt>
    <dgm:pt modelId="{F42674D6-B063-4F64-8C8C-F4027FDB30DD}" type="pres">
      <dgm:prSet presAssocID="{E94BD4B4-08E7-4F2E-A81E-B7A3BD9BDE97}" presName="negativeSpace" presStyleCnt="0"/>
      <dgm:spPr/>
    </dgm:pt>
    <dgm:pt modelId="{C4076963-4829-4AE0-831C-48EB478197AB}" type="pres">
      <dgm:prSet presAssocID="{E94BD4B4-08E7-4F2E-A81E-B7A3BD9BDE97}" presName="childText" presStyleLbl="conFgAcc1" presStyleIdx="1" presStyleCnt="6">
        <dgm:presLayoutVars>
          <dgm:bulletEnabled val="1"/>
        </dgm:presLayoutVars>
      </dgm:prSet>
      <dgm:spPr/>
      <dgm:t>
        <a:bodyPr/>
        <a:lstStyle/>
        <a:p>
          <a:endParaRPr kumimoji="1" lang="ja-JP" altLang="en-US"/>
        </a:p>
      </dgm:t>
    </dgm:pt>
    <dgm:pt modelId="{4B33A3B6-FCA7-4521-99A2-B646B27F0784}" type="pres">
      <dgm:prSet presAssocID="{B2467627-F6EB-49FC-9A09-E5B862266B94}" presName="spaceBetweenRectangles" presStyleCnt="0"/>
      <dgm:spPr/>
    </dgm:pt>
    <dgm:pt modelId="{A3412E85-1CF5-4F71-9866-FAAA2794FAD4}" type="pres">
      <dgm:prSet presAssocID="{3BF8F834-B419-4E5E-9CF5-A899789C1031}" presName="parentLin" presStyleCnt="0"/>
      <dgm:spPr/>
    </dgm:pt>
    <dgm:pt modelId="{7389E157-BBC2-46EE-B88D-D28672216C88}" type="pres">
      <dgm:prSet presAssocID="{3BF8F834-B419-4E5E-9CF5-A899789C1031}" presName="parentLeftMargin" presStyleLbl="node1" presStyleIdx="1" presStyleCnt="6"/>
      <dgm:spPr/>
      <dgm:t>
        <a:bodyPr/>
        <a:lstStyle/>
        <a:p>
          <a:endParaRPr kumimoji="1" lang="ja-JP" altLang="en-US"/>
        </a:p>
      </dgm:t>
    </dgm:pt>
    <dgm:pt modelId="{B324CA61-3BF6-4A74-B031-CFD28B559944}" type="pres">
      <dgm:prSet presAssocID="{3BF8F834-B419-4E5E-9CF5-A899789C1031}" presName="parentText" presStyleLbl="node1" presStyleIdx="2" presStyleCnt="6">
        <dgm:presLayoutVars>
          <dgm:chMax val="0"/>
          <dgm:bulletEnabled val="1"/>
        </dgm:presLayoutVars>
      </dgm:prSet>
      <dgm:spPr/>
      <dgm:t>
        <a:bodyPr/>
        <a:lstStyle/>
        <a:p>
          <a:endParaRPr kumimoji="1" lang="ja-JP" altLang="en-US"/>
        </a:p>
      </dgm:t>
    </dgm:pt>
    <dgm:pt modelId="{A27D1F5B-C8A4-4BA9-BE65-A71FFBDAACC7}" type="pres">
      <dgm:prSet presAssocID="{3BF8F834-B419-4E5E-9CF5-A899789C1031}" presName="negativeSpace" presStyleCnt="0"/>
      <dgm:spPr/>
    </dgm:pt>
    <dgm:pt modelId="{60B4F587-F7EA-4F94-8CD7-B2AAE1BF81F8}" type="pres">
      <dgm:prSet presAssocID="{3BF8F834-B419-4E5E-9CF5-A899789C1031}" presName="childText" presStyleLbl="conFgAcc1" presStyleIdx="2" presStyleCnt="6">
        <dgm:presLayoutVars>
          <dgm:bulletEnabled val="1"/>
        </dgm:presLayoutVars>
      </dgm:prSet>
      <dgm:spPr/>
      <dgm:t>
        <a:bodyPr/>
        <a:lstStyle/>
        <a:p>
          <a:endParaRPr kumimoji="1" lang="ja-JP" altLang="en-US"/>
        </a:p>
      </dgm:t>
    </dgm:pt>
    <dgm:pt modelId="{420BCE53-6669-49A4-A4FF-8570236DCE9F}" type="pres">
      <dgm:prSet presAssocID="{FF26EC06-9777-4603-9B79-EED8DF240656}" presName="spaceBetweenRectangles" presStyleCnt="0"/>
      <dgm:spPr/>
    </dgm:pt>
    <dgm:pt modelId="{5204312F-89D4-4BAA-9D70-D93B24C61081}" type="pres">
      <dgm:prSet presAssocID="{1293AC09-1108-418E-90A5-7746F19C3D6F}" presName="parentLin" presStyleCnt="0"/>
      <dgm:spPr/>
    </dgm:pt>
    <dgm:pt modelId="{C827F454-01C9-4A0F-A168-B50EB0AFAC7C}" type="pres">
      <dgm:prSet presAssocID="{1293AC09-1108-418E-90A5-7746F19C3D6F}" presName="parentLeftMargin" presStyleLbl="node1" presStyleIdx="2" presStyleCnt="6"/>
      <dgm:spPr/>
      <dgm:t>
        <a:bodyPr/>
        <a:lstStyle/>
        <a:p>
          <a:endParaRPr kumimoji="1" lang="ja-JP" altLang="en-US"/>
        </a:p>
      </dgm:t>
    </dgm:pt>
    <dgm:pt modelId="{D7394905-74B3-4197-9D13-4ABB633FBF61}" type="pres">
      <dgm:prSet presAssocID="{1293AC09-1108-418E-90A5-7746F19C3D6F}" presName="parentText" presStyleLbl="node1" presStyleIdx="3" presStyleCnt="6">
        <dgm:presLayoutVars>
          <dgm:chMax val="0"/>
          <dgm:bulletEnabled val="1"/>
        </dgm:presLayoutVars>
      </dgm:prSet>
      <dgm:spPr/>
      <dgm:t>
        <a:bodyPr/>
        <a:lstStyle/>
        <a:p>
          <a:endParaRPr kumimoji="1" lang="ja-JP" altLang="en-US"/>
        </a:p>
      </dgm:t>
    </dgm:pt>
    <dgm:pt modelId="{123E4651-A55E-4AD2-A185-787DAB4EC872}" type="pres">
      <dgm:prSet presAssocID="{1293AC09-1108-418E-90A5-7746F19C3D6F}" presName="negativeSpace" presStyleCnt="0"/>
      <dgm:spPr/>
    </dgm:pt>
    <dgm:pt modelId="{AE78C511-3EEC-4C25-BE0C-4EF08E1378B3}" type="pres">
      <dgm:prSet presAssocID="{1293AC09-1108-418E-90A5-7746F19C3D6F}" presName="childText" presStyleLbl="conFgAcc1" presStyleIdx="3" presStyleCnt="6">
        <dgm:presLayoutVars>
          <dgm:bulletEnabled val="1"/>
        </dgm:presLayoutVars>
      </dgm:prSet>
      <dgm:spPr/>
      <dgm:t>
        <a:bodyPr/>
        <a:lstStyle/>
        <a:p>
          <a:endParaRPr kumimoji="1" lang="ja-JP" altLang="en-US"/>
        </a:p>
      </dgm:t>
    </dgm:pt>
    <dgm:pt modelId="{6E01C9A4-2E8F-4269-BACD-8AC6C5905873}" type="pres">
      <dgm:prSet presAssocID="{2898FAAA-66D0-428B-AEEC-DDB1532AF250}" presName="spaceBetweenRectangles" presStyleCnt="0"/>
      <dgm:spPr/>
    </dgm:pt>
    <dgm:pt modelId="{7D4A3359-8576-446F-8ABA-650F7051EC67}" type="pres">
      <dgm:prSet presAssocID="{F221F4F4-235F-4361-8849-5A08D4E5DF56}" presName="parentLin" presStyleCnt="0"/>
      <dgm:spPr/>
    </dgm:pt>
    <dgm:pt modelId="{2B425015-CA91-4B55-9B12-E560EF723C08}" type="pres">
      <dgm:prSet presAssocID="{F221F4F4-235F-4361-8849-5A08D4E5DF56}" presName="parentLeftMargin" presStyleLbl="node1" presStyleIdx="3" presStyleCnt="6"/>
      <dgm:spPr/>
      <dgm:t>
        <a:bodyPr/>
        <a:lstStyle/>
        <a:p>
          <a:endParaRPr kumimoji="1" lang="ja-JP" altLang="en-US"/>
        </a:p>
      </dgm:t>
    </dgm:pt>
    <dgm:pt modelId="{320B4271-03F7-4F6A-A16C-83F7DB56BC65}" type="pres">
      <dgm:prSet presAssocID="{F221F4F4-235F-4361-8849-5A08D4E5DF56}" presName="parentText" presStyleLbl="node1" presStyleIdx="4" presStyleCnt="6">
        <dgm:presLayoutVars>
          <dgm:chMax val="0"/>
          <dgm:bulletEnabled val="1"/>
        </dgm:presLayoutVars>
      </dgm:prSet>
      <dgm:spPr/>
      <dgm:t>
        <a:bodyPr/>
        <a:lstStyle/>
        <a:p>
          <a:endParaRPr kumimoji="1" lang="ja-JP" altLang="en-US"/>
        </a:p>
      </dgm:t>
    </dgm:pt>
    <dgm:pt modelId="{55F9FDFB-F014-4143-BD8E-23DFC278CF6E}" type="pres">
      <dgm:prSet presAssocID="{F221F4F4-235F-4361-8849-5A08D4E5DF56}" presName="negativeSpace" presStyleCnt="0"/>
      <dgm:spPr/>
    </dgm:pt>
    <dgm:pt modelId="{93CF5340-027E-448D-959E-CD653425A6D6}" type="pres">
      <dgm:prSet presAssocID="{F221F4F4-235F-4361-8849-5A08D4E5DF56}" presName="childText" presStyleLbl="conFgAcc1" presStyleIdx="4" presStyleCnt="6">
        <dgm:presLayoutVars>
          <dgm:bulletEnabled val="1"/>
        </dgm:presLayoutVars>
      </dgm:prSet>
      <dgm:spPr/>
      <dgm:t>
        <a:bodyPr/>
        <a:lstStyle/>
        <a:p>
          <a:endParaRPr kumimoji="1" lang="ja-JP" altLang="en-US"/>
        </a:p>
      </dgm:t>
    </dgm:pt>
    <dgm:pt modelId="{2B124185-27B7-497F-9A2A-02F82761CDAA}" type="pres">
      <dgm:prSet presAssocID="{3D33A950-B170-4425-A05D-D4B0820D3FE8}" presName="spaceBetweenRectangles" presStyleCnt="0"/>
      <dgm:spPr/>
    </dgm:pt>
    <dgm:pt modelId="{032C8C89-9399-43D8-BDB7-C067B12DDCF3}" type="pres">
      <dgm:prSet presAssocID="{5DF69F30-71A6-4052-9CDA-D64F8C6B21F2}" presName="parentLin" presStyleCnt="0"/>
      <dgm:spPr/>
    </dgm:pt>
    <dgm:pt modelId="{E7AE5329-7247-42B4-BBBC-45E70BC4478C}" type="pres">
      <dgm:prSet presAssocID="{5DF69F30-71A6-4052-9CDA-D64F8C6B21F2}" presName="parentLeftMargin" presStyleLbl="node1" presStyleIdx="4" presStyleCnt="6"/>
      <dgm:spPr/>
      <dgm:t>
        <a:bodyPr/>
        <a:lstStyle/>
        <a:p>
          <a:endParaRPr kumimoji="1" lang="ja-JP" altLang="en-US"/>
        </a:p>
      </dgm:t>
    </dgm:pt>
    <dgm:pt modelId="{9582B8E8-8079-45C2-A197-BB0D4E930BE0}" type="pres">
      <dgm:prSet presAssocID="{5DF69F30-71A6-4052-9CDA-D64F8C6B21F2}" presName="parentText" presStyleLbl="node1" presStyleIdx="5" presStyleCnt="6">
        <dgm:presLayoutVars>
          <dgm:chMax val="0"/>
          <dgm:bulletEnabled val="1"/>
        </dgm:presLayoutVars>
      </dgm:prSet>
      <dgm:spPr/>
      <dgm:t>
        <a:bodyPr/>
        <a:lstStyle/>
        <a:p>
          <a:endParaRPr kumimoji="1" lang="ja-JP" altLang="en-US"/>
        </a:p>
      </dgm:t>
    </dgm:pt>
    <dgm:pt modelId="{95882AB5-083F-45C4-8F52-4D5589288BE6}" type="pres">
      <dgm:prSet presAssocID="{5DF69F30-71A6-4052-9CDA-D64F8C6B21F2}" presName="negativeSpace" presStyleCnt="0"/>
      <dgm:spPr/>
    </dgm:pt>
    <dgm:pt modelId="{86148697-EF81-4976-BBA8-BFA9443DC56F}" type="pres">
      <dgm:prSet presAssocID="{5DF69F30-71A6-4052-9CDA-D64F8C6B21F2}" presName="childText" presStyleLbl="conFgAcc1" presStyleIdx="5" presStyleCnt="6">
        <dgm:presLayoutVars>
          <dgm:bulletEnabled val="1"/>
        </dgm:presLayoutVars>
      </dgm:prSet>
      <dgm:spPr/>
      <dgm:t>
        <a:bodyPr/>
        <a:lstStyle/>
        <a:p>
          <a:endParaRPr kumimoji="1" lang="ja-JP" altLang="en-US"/>
        </a:p>
      </dgm:t>
    </dgm:pt>
  </dgm:ptLst>
  <dgm:cxnLst>
    <dgm:cxn modelId="{44C182ED-63E0-4C5B-AE66-C501FE6A9852}" type="presOf" srcId="{7279EDCB-689E-4810-A4E1-E57366363327}" destId="{86148697-EF81-4976-BBA8-BFA9443DC56F}" srcOrd="0" destOrd="1" presId="urn:microsoft.com/office/officeart/2005/8/layout/list1"/>
    <dgm:cxn modelId="{EAAB0624-19F1-4005-96B4-803F2EAE63A5}" type="presOf" srcId="{A3B29E49-9610-46A2-BEEF-2D2A5A5BF12A}" destId="{C4076963-4829-4AE0-831C-48EB478197AB}" srcOrd="0" destOrd="1" presId="urn:microsoft.com/office/officeart/2005/8/layout/list1"/>
    <dgm:cxn modelId="{BC3D6B74-911B-4B20-B3D7-ED0A91D13138}" type="presOf" srcId="{529D956C-1930-4A17-A3BC-5BDCADE67AF3}" destId="{F644C339-76F7-47BB-8DA6-F93CEEC47BE5}" srcOrd="0" destOrd="0" presId="urn:microsoft.com/office/officeart/2005/8/layout/list1"/>
    <dgm:cxn modelId="{77A73A7F-3270-4CF2-9954-228796FB195A}" type="presOf" srcId="{41ECDEDF-A538-4427-A7EC-C0761C38DC65}" destId="{93CF5340-027E-448D-959E-CD653425A6D6}" srcOrd="0" destOrd="1" presId="urn:microsoft.com/office/officeart/2005/8/layout/list1"/>
    <dgm:cxn modelId="{881CF812-0112-4DA2-A9B9-D1CB49BD3B07}" type="presOf" srcId="{1293AC09-1108-418E-90A5-7746F19C3D6F}" destId="{D7394905-74B3-4197-9D13-4ABB633FBF61}" srcOrd="1" destOrd="0" presId="urn:microsoft.com/office/officeart/2005/8/layout/list1"/>
    <dgm:cxn modelId="{3B8C91C5-AC87-4088-A732-F930E0F62FFD}" srcId="{5DF69F30-71A6-4052-9CDA-D64F8C6B21F2}" destId="{6C8DE494-A836-4164-8B14-8BCA4FE17F11}" srcOrd="0" destOrd="0" parTransId="{6D4A1375-2025-492C-8B23-B05137D6ABE6}" sibTransId="{2DFFA164-8CE7-4B6E-8637-2FA1E66D0965}"/>
    <dgm:cxn modelId="{45E08906-E5E5-4A77-9D50-BBBB89968549}" srcId="{4AEB3A44-E41E-4198-A5DC-62D574AB7E6D}" destId="{5DF69F30-71A6-4052-9CDA-D64F8C6B21F2}" srcOrd="5" destOrd="0" parTransId="{15F2FB15-4D29-4223-A30D-7D8D9C2A8055}" sibTransId="{A506A265-9824-4A43-B590-AEAF39E675B2}"/>
    <dgm:cxn modelId="{ECF6F7A8-1168-42AE-9707-8C2AF85B4DB7}" type="presOf" srcId="{F221F4F4-235F-4361-8849-5A08D4E5DF56}" destId="{2B425015-CA91-4B55-9B12-E560EF723C08}" srcOrd="0" destOrd="0" presId="urn:microsoft.com/office/officeart/2005/8/layout/list1"/>
    <dgm:cxn modelId="{421882F8-4B3E-4A2E-ABD8-AD18F148158C}" type="presOf" srcId="{5DF69F30-71A6-4052-9CDA-D64F8C6B21F2}" destId="{E7AE5329-7247-42B4-BBBC-45E70BC4478C}" srcOrd="0" destOrd="0" presId="urn:microsoft.com/office/officeart/2005/8/layout/list1"/>
    <dgm:cxn modelId="{378C71E5-447C-43E9-9D09-B0092B8E11B5}" srcId="{3BF8F834-B419-4E5E-9CF5-A899789C1031}" destId="{CD0C3C27-19DB-4F7A-B68F-54185CEDCF94}" srcOrd="0" destOrd="0" parTransId="{25FF33B8-0050-4B6C-B160-A4D101AFB987}" sibTransId="{03AF9A83-84CD-4269-9FC7-C35BB2985802}"/>
    <dgm:cxn modelId="{EF563875-1307-449A-902F-907866F0DA77}" srcId="{4AEB3A44-E41E-4198-A5DC-62D574AB7E6D}" destId="{3BF8F834-B419-4E5E-9CF5-A899789C1031}" srcOrd="2" destOrd="0" parTransId="{98EDC118-E059-41E2-B9C2-DCEB41EC8CC1}" sibTransId="{FF26EC06-9777-4603-9B79-EED8DF240656}"/>
    <dgm:cxn modelId="{AFFE36AB-BDD4-40B6-A667-D73680BAF4FE}" srcId="{F221F4F4-235F-4361-8849-5A08D4E5DF56}" destId="{41ECDEDF-A538-4427-A7EC-C0761C38DC65}" srcOrd="1" destOrd="0" parTransId="{0BF9929C-0B5F-4479-A671-08AF535D20D4}" sibTransId="{A189EB41-1351-48EE-8D63-F802EB9B1839}"/>
    <dgm:cxn modelId="{ABD18D6A-D0EB-445D-9DFC-E9EF73DD8000}" type="presOf" srcId="{1C48ACA0-2997-4988-A2B5-DF13DB104F35}" destId="{93CF5340-027E-448D-959E-CD653425A6D6}" srcOrd="0" destOrd="0" presId="urn:microsoft.com/office/officeart/2005/8/layout/list1"/>
    <dgm:cxn modelId="{3C3C8011-2BCA-41F1-B4D6-4232B9F06005}" type="presOf" srcId="{EBC17507-5033-4516-8736-F1198E7A7F39}" destId="{60B4F587-F7EA-4F94-8CD7-B2AAE1BF81F8}" srcOrd="0" destOrd="1" presId="urn:microsoft.com/office/officeart/2005/8/layout/list1"/>
    <dgm:cxn modelId="{93EE96F3-9109-4AAA-A7DE-6D0F09694FC8}" type="presOf" srcId="{5DF69F30-71A6-4052-9CDA-D64F8C6B21F2}" destId="{9582B8E8-8079-45C2-A197-BB0D4E930BE0}" srcOrd="1" destOrd="0" presId="urn:microsoft.com/office/officeart/2005/8/layout/list1"/>
    <dgm:cxn modelId="{0D4F8F2C-028A-4F05-9389-6E505B888748}" type="presOf" srcId="{D44BE5AA-AC5B-4E24-AB91-4443A3AB7070}" destId="{AE78C511-3EEC-4C25-BE0C-4EF08E1378B3}" srcOrd="0" destOrd="0" presId="urn:microsoft.com/office/officeart/2005/8/layout/list1"/>
    <dgm:cxn modelId="{7399580E-C1F1-413B-9416-3E91ACD33C62}" srcId="{E94BD4B4-08E7-4F2E-A81E-B7A3BD9BDE97}" destId="{A3B29E49-9610-46A2-BEEF-2D2A5A5BF12A}" srcOrd="1" destOrd="0" parTransId="{677B4ED6-5918-4500-B214-7DFC6E72E3FF}" sibTransId="{4917D7D7-26CA-40DD-B207-8C134FF42EF0}"/>
    <dgm:cxn modelId="{E0E09209-6CC1-48F3-81E8-81F54E2B809B}" srcId="{529D956C-1930-4A17-A3BC-5BDCADE67AF3}" destId="{A1ADC230-662E-4F03-BA97-57D656092816}" srcOrd="0" destOrd="0" parTransId="{58749237-5B0E-4CF4-86D4-DDB6B839E639}" sibTransId="{F340B772-08CC-46C4-A65D-B38590235198}"/>
    <dgm:cxn modelId="{24396A1D-D06A-4002-A326-3D89CF1B31C9}" type="presOf" srcId="{4AEB3A44-E41E-4198-A5DC-62D574AB7E6D}" destId="{611EB3FA-B9C8-4692-9B17-AC07FDB5E4BD}" srcOrd="0" destOrd="0" presId="urn:microsoft.com/office/officeart/2005/8/layout/list1"/>
    <dgm:cxn modelId="{6208163F-CA0B-49DC-963B-E548EEA06DC6}" type="presOf" srcId="{E94BD4B4-08E7-4F2E-A81E-B7A3BD9BDE97}" destId="{A8A44D73-433C-40FA-92EC-32CB7EC6F330}" srcOrd="0" destOrd="0" presId="urn:microsoft.com/office/officeart/2005/8/layout/list1"/>
    <dgm:cxn modelId="{1787A256-D39A-4C9B-99FB-A1559BBC3B88}" srcId="{529D956C-1930-4A17-A3BC-5BDCADE67AF3}" destId="{6346432E-0AD2-4EC8-981D-38716CD21876}" srcOrd="1" destOrd="0" parTransId="{25B0FE89-07B8-4BC6-A424-951EEA8FF317}" sibTransId="{F6E7F3AF-BEA8-43C0-AFCD-CC805E8D12E3}"/>
    <dgm:cxn modelId="{7492B62B-6C6E-44E5-A88B-553EA6E68CC4}" type="presOf" srcId="{047557C7-B7A3-471D-A140-D713CD119E23}" destId="{C4076963-4829-4AE0-831C-48EB478197AB}" srcOrd="0" destOrd="0" presId="urn:microsoft.com/office/officeart/2005/8/layout/list1"/>
    <dgm:cxn modelId="{FE58DB8E-F6B1-4EB3-A83C-682E4930F1E9}" type="presOf" srcId="{529D956C-1930-4A17-A3BC-5BDCADE67AF3}" destId="{E7A6DDD4-82FA-4F30-BE9B-2DD0C803B2B6}" srcOrd="1" destOrd="0" presId="urn:microsoft.com/office/officeart/2005/8/layout/list1"/>
    <dgm:cxn modelId="{A9AA44B6-CF1A-4275-9D06-C28D15E1462F}" type="presOf" srcId="{6C8DE494-A836-4164-8B14-8BCA4FE17F11}" destId="{86148697-EF81-4976-BBA8-BFA9443DC56F}" srcOrd="0" destOrd="0" presId="urn:microsoft.com/office/officeart/2005/8/layout/list1"/>
    <dgm:cxn modelId="{0C9CEACC-18BC-483E-8CCE-F4FDD2AB64AE}" type="presOf" srcId="{F221F4F4-235F-4361-8849-5A08D4E5DF56}" destId="{320B4271-03F7-4F6A-A16C-83F7DB56BC65}" srcOrd="1" destOrd="0" presId="urn:microsoft.com/office/officeart/2005/8/layout/list1"/>
    <dgm:cxn modelId="{E86B358C-7AF7-45DB-9893-DBE129DECED2}" type="presOf" srcId="{6346432E-0AD2-4EC8-981D-38716CD21876}" destId="{90B4D557-612A-4BFC-8C56-2A6E07FE9F17}" srcOrd="0" destOrd="1" presId="urn:microsoft.com/office/officeart/2005/8/layout/list1"/>
    <dgm:cxn modelId="{84D57845-2F69-4EDA-B5B9-6E9E8EEF938C}" srcId="{1293AC09-1108-418E-90A5-7746F19C3D6F}" destId="{0BAFBEF5-7DD4-4B18-BB6E-D49B06E8F07E}" srcOrd="1" destOrd="0" parTransId="{365A0A5A-12C6-4A6E-917B-641B5DCABBA2}" sibTransId="{B3D8199A-06B5-4D56-AF2B-72289BE9048A}"/>
    <dgm:cxn modelId="{ABC750E6-C761-4E3B-9078-93F78D74BCAE}" type="presOf" srcId="{E94BD4B4-08E7-4F2E-A81E-B7A3BD9BDE97}" destId="{9D5B5DAB-22F3-4330-B517-E4B0B3FE9699}" srcOrd="1" destOrd="0" presId="urn:microsoft.com/office/officeart/2005/8/layout/list1"/>
    <dgm:cxn modelId="{DDD75199-DBC9-4D33-896C-49F4A56E1D3D}" srcId="{4AEB3A44-E41E-4198-A5DC-62D574AB7E6D}" destId="{1293AC09-1108-418E-90A5-7746F19C3D6F}" srcOrd="3" destOrd="0" parTransId="{F8ACD144-EEAB-44ED-8030-4372CEB97CC0}" sibTransId="{2898FAAA-66D0-428B-AEEC-DDB1532AF250}"/>
    <dgm:cxn modelId="{85360B90-23DF-4604-A507-467A47B5076E}" srcId="{4AEB3A44-E41E-4198-A5DC-62D574AB7E6D}" destId="{E94BD4B4-08E7-4F2E-A81E-B7A3BD9BDE97}" srcOrd="1" destOrd="0" parTransId="{FBC51A23-FA55-4EBC-9567-8194191A26D6}" sibTransId="{B2467627-F6EB-49FC-9A09-E5B862266B94}"/>
    <dgm:cxn modelId="{87F78709-6FD6-4435-AC72-F3ED0D042D40}" srcId="{4AEB3A44-E41E-4198-A5DC-62D574AB7E6D}" destId="{F221F4F4-235F-4361-8849-5A08D4E5DF56}" srcOrd="4" destOrd="0" parTransId="{CCDD069B-14AD-4C5B-9E26-9E874366AF28}" sibTransId="{3D33A950-B170-4425-A05D-D4B0820D3FE8}"/>
    <dgm:cxn modelId="{E27A8EBA-19F9-491E-85F4-D026E73A5886}" srcId="{3BF8F834-B419-4E5E-9CF5-A899789C1031}" destId="{EBC17507-5033-4516-8736-F1198E7A7F39}" srcOrd="1" destOrd="0" parTransId="{4CFC180B-708D-4233-AB6D-820DBB519D4A}" sibTransId="{62CD84AD-41DA-401A-B16A-14D86A642339}"/>
    <dgm:cxn modelId="{FCDC0C32-F1D0-404D-9314-BDB5C1315045}" srcId="{F221F4F4-235F-4361-8849-5A08D4E5DF56}" destId="{1C48ACA0-2997-4988-A2B5-DF13DB104F35}" srcOrd="0" destOrd="0" parTransId="{35C1196E-F0A3-4944-9202-BD280E8BD8FA}" sibTransId="{C8FAF24E-08AD-4536-BC2C-055AEC573973}"/>
    <dgm:cxn modelId="{0B08F6BE-604F-45BB-9A57-A2CC4E172718}" type="presOf" srcId="{1293AC09-1108-418E-90A5-7746F19C3D6F}" destId="{C827F454-01C9-4A0F-A168-B50EB0AFAC7C}" srcOrd="0" destOrd="0" presId="urn:microsoft.com/office/officeart/2005/8/layout/list1"/>
    <dgm:cxn modelId="{3A611893-D8B6-44DD-BF22-B569890D4F33}" type="presOf" srcId="{3BF8F834-B419-4E5E-9CF5-A899789C1031}" destId="{7389E157-BBC2-46EE-B88D-D28672216C88}" srcOrd="0" destOrd="0" presId="urn:microsoft.com/office/officeart/2005/8/layout/list1"/>
    <dgm:cxn modelId="{EB23C194-3BA6-4CDE-8245-62DCF9FC45E7}" type="presOf" srcId="{3BF8F834-B419-4E5E-9CF5-A899789C1031}" destId="{B324CA61-3BF6-4A74-B031-CFD28B559944}" srcOrd="1" destOrd="0" presId="urn:microsoft.com/office/officeart/2005/8/layout/list1"/>
    <dgm:cxn modelId="{84B717AB-6ABC-4115-BCD1-E197173325D3}" srcId="{4AEB3A44-E41E-4198-A5DC-62D574AB7E6D}" destId="{529D956C-1930-4A17-A3BC-5BDCADE67AF3}" srcOrd="0" destOrd="0" parTransId="{C86E22DC-E611-413B-B77D-21C12A749AC4}" sibTransId="{4422F689-7523-4D51-B07C-386003871B6D}"/>
    <dgm:cxn modelId="{012110E4-BC7F-4556-9D7C-7EC24971ABA4}" srcId="{E94BD4B4-08E7-4F2E-A81E-B7A3BD9BDE97}" destId="{047557C7-B7A3-471D-A140-D713CD119E23}" srcOrd="0" destOrd="0" parTransId="{95F57745-14FB-480E-90B8-39D1CBF62D56}" sibTransId="{574FA5A8-6AD9-4586-8DE4-04DA34EA556C}"/>
    <dgm:cxn modelId="{5EF4DA0D-78F5-45A7-BDEB-FC8200A20AC7}" type="presOf" srcId="{0BAFBEF5-7DD4-4B18-BB6E-D49B06E8F07E}" destId="{AE78C511-3EEC-4C25-BE0C-4EF08E1378B3}" srcOrd="0" destOrd="1" presId="urn:microsoft.com/office/officeart/2005/8/layout/list1"/>
    <dgm:cxn modelId="{F8544D61-4727-4BEE-A2C4-515BC5CBCCD9}" srcId="{1293AC09-1108-418E-90A5-7746F19C3D6F}" destId="{D44BE5AA-AC5B-4E24-AB91-4443A3AB7070}" srcOrd="0" destOrd="0" parTransId="{87B218DA-E82D-42AF-8A0C-85413384994B}" sibTransId="{7FE5515D-5045-4B08-9AE7-2D0E8B1D4EB6}"/>
    <dgm:cxn modelId="{40688B3A-54D0-4C7C-93FC-9A5F041D7CEE}" srcId="{5DF69F30-71A6-4052-9CDA-D64F8C6B21F2}" destId="{7279EDCB-689E-4810-A4E1-E57366363327}" srcOrd="1" destOrd="0" parTransId="{C7A74476-6126-4057-B520-736DAD56BEB6}" sibTransId="{55B2CB10-4E79-43BB-950F-9DBBCA0D0896}"/>
    <dgm:cxn modelId="{3F7200B2-B80D-4DE0-8C55-6B2AFAFDC4D8}" type="presOf" srcId="{A1ADC230-662E-4F03-BA97-57D656092816}" destId="{90B4D557-612A-4BFC-8C56-2A6E07FE9F17}" srcOrd="0" destOrd="0" presId="urn:microsoft.com/office/officeart/2005/8/layout/list1"/>
    <dgm:cxn modelId="{9541EE4B-D066-4724-95F9-67A29D70A3FE}" type="presOf" srcId="{CD0C3C27-19DB-4F7A-B68F-54185CEDCF94}" destId="{60B4F587-F7EA-4F94-8CD7-B2AAE1BF81F8}" srcOrd="0" destOrd="0" presId="urn:microsoft.com/office/officeart/2005/8/layout/list1"/>
    <dgm:cxn modelId="{7497F53F-93E3-405E-AB94-5F4635F41DC1}" type="presParOf" srcId="{611EB3FA-B9C8-4692-9B17-AC07FDB5E4BD}" destId="{91297AA8-DE8D-4D1B-ABE4-01FDBC733F89}" srcOrd="0" destOrd="0" presId="urn:microsoft.com/office/officeart/2005/8/layout/list1"/>
    <dgm:cxn modelId="{4591A146-3FDF-4636-80B3-0DDF937F2B58}" type="presParOf" srcId="{91297AA8-DE8D-4D1B-ABE4-01FDBC733F89}" destId="{F644C339-76F7-47BB-8DA6-F93CEEC47BE5}" srcOrd="0" destOrd="0" presId="urn:microsoft.com/office/officeart/2005/8/layout/list1"/>
    <dgm:cxn modelId="{28B3A24A-0110-45DA-96FF-4320BCF612F3}" type="presParOf" srcId="{91297AA8-DE8D-4D1B-ABE4-01FDBC733F89}" destId="{E7A6DDD4-82FA-4F30-BE9B-2DD0C803B2B6}" srcOrd="1" destOrd="0" presId="urn:microsoft.com/office/officeart/2005/8/layout/list1"/>
    <dgm:cxn modelId="{56A397B6-C2C2-42FC-9843-E71FE337307E}" type="presParOf" srcId="{611EB3FA-B9C8-4692-9B17-AC07FDB5E4BD}" destId="{A7D49C11-89B7-44E1-832A-E70DF214BDDB}" srcOrd="1" destOrd="0" presId="urn:microsoft.com/office/officeart/2005/8/layout/list1"/>
    <dgm:cxn modelId="{404B25CC-A03D-4BB7-8C12-6E041C0550B5}" type="presParOf" srcId="{611EB3FA-B9C8-4692-9B17-AC07FDB5E4BD}" destId="{90B4D557-612A-4BFC-8C56-2A6E07FE9F17}" srcOrd="2" destOrd="0" presId="urn:microsoft.com/office/officeart/2005/8/layout/list1"/>
    <dgm:cxn modelId="{F5F57503-E5C5-4C0E-8B3C-E3E9D4884A36}" type="presParOf" srcId="{611EB3FA-B9C8-4692-9B17-AC07FDB5E4BD}" destId="{9BED0DE8-C25C-430A-85DB-914F245FBD9D}" srcOrd="3" destOrd="0" presId="urn:microsoft.com/office/officeart/2005/8/layout/list1"/>
    <dgm:cxn modelId="{D3BB7FDC-8BEE-4375-9D50-B6DBE0856F54}" type="presParOf" srcId="{611EB3FA-B9C8-4692-9B17-AC07FDB5E4BD}" destId="{F0321DBA-CF63-4AEB-A903-5400560ECDF6}" srcOrd="4" destOrd="0" presId="urn:microsoft.com/office/officeart/2005/8/layout/list1"/>
    <dgm:cxn modelId="{84C04680-37A0-4F2D-9229-63FA6A1C464F}" type="presParOf" srcId="{F0321DBA-CF63-4AEB-A903-5400560ECDF6}" destId="{A8A44D73-433C-40FA-92EC-32CB7EC6F330}" srcOrd="0" destOrd="0" presId="urn:microsoft.com/office/officeart/2005/8/layout/list1"/>
    <dgm:cxn modelId="{9DF1C855-9833-42F1-9367-7ABE10782D45}" type="presParOf" srcId="{F0321DBA-CF63-4AEB-A903-5400560ECDF6}" destId="{9D5B5DAB-22F3-4330-B517-E4B0B3FE9699}" srcOrd="1" destOrd="0" presId="urn:microsoft.com/office/officeart/2005/8/layout/list1"/>
    <dgm:cxn modelId="{58B20ED1-FF80-40A6-9AE5-F5195C1C96FD}" type="presParOf" srcId="{611EB3FA-B9C8-4692-9B17-AC07FDB5E4BD}" destId="{F42674D6-B063-4F64-8C8C-F4027FDB30DD}" srcOrd="5" destOrd="0" presId="urn:microsoft.com/office/officeart/2005/8/layout/list1"/>
    <dgm:cxn modelId="{5732E9D6-E699-4FBD-916E-3EEF6817D4BE}" type="presParOf" srcId="{611EB3FA-B9C8-4692-9B17-AC07FDB5E4BD}" destId="{C4076963-4829-4AE0-831C-48EB478197AB}" srcOrd="6" destOrd="0" presId="urn:microsoft.com/office/officeart/2005/8/layout/list1"/>
    <dgm:cxn modelId="{9A348CC8-E8A4-485B-A05E-B093EE3ABC45}" type="presParOf" srcId="{611EB3FA-B9C8-4692-9B17-AC07FDB5E4BD}" destId="{4B33A3B6-FCA7-4521-99A2-B646B27F0784}" srcOrd="7" destOrd="0" presId="urn:microsoft.com/office/officeart/2005/8/layout/list1"/>
    <dgm:cxn modelId="{707215F1-D41F-4D9E-B2D6-AC058CD55113}" type="presParOf" srcId="{611EB3FA-B9C8-4692-9B17-AC07FDB5E4BD}" destId="{A3412E85-1CF5-4F71-9866-FAAA2794FAD4}" srcOrd="8" destOrd="0" presId="urn:microsoft.com/office/officeart/2005/8/layout/list1"/>
    <dgm:cxn modelId="{5CEDF317-BC62-478E-9168-864D3CBE9A6C}" type="presParOf" srcId="{A3412E85-1CF5-4F71-9866-FAAA2794FAD4}" destId="{7389E157-BBC2-46EE-B88D-D28672216C88}" srcOrd="0" destOrd="0" presId="urn:microsoft.com/office/officeart/2005/8/layout/list1"/>
    <dgm:cxn modelId="{9A4062BD-6905-482B-8EF5-A266BC76460F}" type="presParOf" srcId="{A3412E85-1CF5-4F71-9866-FAAA2794FAD4}" destId="{B324CA61-3BF6-4A74-B031-CFD28B559944}" srcOrd="1" destOrd="0" presId="urn:microsoft.com/office/officeart/2005/8/layout/list1"/>
    <dgm:cxn modelId="{F23E96B3-F416-4418-B54D-13CB95CCCABD}" type="presParOf" srcId="{611EB3FA-B9C8-4692-9B17-AC07FDB5E4BD}" destId="{A27D1F5B-C8A4-4BA9-BE65-A71FFBDAACC7}" srcOrd="9" destOrd="0" presId="urn:microsoft.com/office/officeart/2005/8/layout/list1"/>
    <dgm:cxn modelId="{39C17B0A-74CE-4388-9426-E3DA6B4CD0EB}" type="presParOf" srcId="{611EB3FA-B9C8-4692-9B17-AC07FDB5E4BD}" destId="{60B4F587-F7EA-4F94-8CD7-B2AAE1BF81F8}" srcOrd="10" destOrd="0" presId="urn:microsoft.com/office/officeart/2005/8/layout/list1"/>
    <dgm:cxn modelId="{DFA96DE0-2556-4DC3-9110-F7D1AF56AD1A}" type="presParOf" srcId="{611EB3FA-B9C8-4692-9B17-AC07FDB5E4BD}" destId="{420BCE53-6669-49A4-A4FF-8570236DCE9F}" srcOrd="11" destOrd="0" presId="urn:microsoft.com/office/officeart/2005/8/layout/list1"/>
    <dgm:cxn modelId="{4E95A84A-21FE-42AF-9651-73111AE6D5E1}" type="presParOf" srcId="{611EB3FA-B9C8-4692-9B17-AC07FDB5E4BD}" destId="{5204312F-89D4-4BAA-9D70-D93B24C61081}" srcOrd="12" destOrd="0" presId="urn:microsoft.com/office/officeart/2005/8/layout/list1"/>
    <dgm:cxn modelId="{0511BA51-606E-46CA-9866-4793984A8856}" type="presParOf" srcId="{5204312F-89D4-4BAA-9D70-D93B24C61081}" destId="{C827F454-01C9-4A0F-A168-B50EB0AFAC7C}" srcOrd="0" destOrd="0" presId="urn:microsoft.com/office/officeart/2005/8/layout/list1"/>
    <dgm:cxn modelId="{EA03429B-D8F1-4B20-9908-10078F6C5D35}" type="presParOf" srcId="{5204312F-89D4-4BAA-9D70-D93B24C61081}" destId="{D7394905-74B3-4197-9D13-4ABB633FBF61}" srcOrd="1" destOrd="0" presId="urn:microsoft.com/office/officeart/2005/8/layout/list1"/>
    <dgm:cxn modelId="{F2588959-69A3-4404-A272-2BCC6A0DE14F}" type="presParOf" srcId="{611EB3FA-B9C8-4692-9B17-AC07FDB5E4BD}" destId="{123E4651-A55E-4AD2-A185-787DAB4EC872}" srcOrd="13" destOrd="0" presId="urn:microsoft.com/office/officeart/2005/8/layout/list1"/>
    <dgm:cxn modelId="{8BE979CC-0BCF-4F91-9781-1A9C7F6AAE1D}" type="presParOf" srcId="{611EB3FA-B9C8-4692-9B17-AC07FDB5E4BD}" destId="{AE78C511-3EEC-4C25-BE0C-4EF08E1378B3}" srcOrd="14" destOrd="0" presId="urn:microsoft.com/office/officeart/2005/8/layout/list1"/>
    <dgm:cxn modelId="{4CD6BBE0-503D-4034-BDCF-7AD19A991A23}" type="presParOf" srcId="{611EB3FA-B9C8-4692-9B17-AC07FDB5E4BD}" destId="{6E01C9A4-2E8F-4269-BACD-8AC6C5905873}" srcOrd="15" destOrd="0" presId="urn:microsoft.com/office/officeart/2005/8/layout/list1"/>
    <dgm:cxn modelId="{5DEFA5EF-48FE-4BAD-A016-B9CCC7F13016}" type="presParOf" srcId="{611EB3FA-B9C8-4692-9B17-AC07FDB5E4BD}" destId="{7D4A3359-8576-446F-8ABA-650F7051EC67}" srcOrd="16" destOrd="0" presId="urn:microsoft.com/office/officeart/2005/8/layout/list1"/>
    <dgm:cxn modelId="{9966BB5A-C703-441A-8E7A-2A7F883F2EF1}" type="presParOf" srcId="{7D4A3359-8576-446F-8ABA-650F7051EC67}" destId="{2B425015-CA91-4B55-9B12-E560EF723C08}" srcOrd="0" destOrd="0" presId="urn:microsoft.com/office/officeart/2005/8/layout/list1"/>
    <dgm:cxn modelId="{E222E368-7522-4EC0-968D-B162F7F4A2A9}" type="presParOf" srcId="{7D4A3359-8576-446F-8ABA-650F7051EC67}" destId="{320B4271-03F7-4F6A-A16C-83F7DB56BC65}" srcOrd="1" destOrd="0" presId="urn:microsoft.com/office/officeart/2005/8/layout/list1"/>
    <dgm:cxn modelId="{90E50BA2-3B3F-456C-88EC-7D65BC0FA673}" type="presParOf" srcId="{611EB3FA-B9C8-4692-9B17-AC07FDB5E4BD}" destId="{55F9FDFB-F014-4143-BD8E-23DFC278CF6E}" srcOrd="17" destOrd="0" presId="urn:microsoft.com/office/officeart/2005/8/layout/list1"/>
    <dgm:cxn modelId="{99B8719E-6C92-4587-BE23-07A475007819}" type="presParOf" srcId="{611EB3FA-B9C8-4692-9B17-AC07FDB5E4BD}" destId="{93CF5340-027E-448D-959E-CD653425A6D6}" srcOrd="18" destOrd="0" presId="urn:microsoft.com/office/officeart/2005/8/layout/list1"/>
    <dgm:cxn modelId="{4BBED34B-C542-4B06-AB0E-56E20BC6A455}" type="presParOf" srcId="{611EB3FA-B9C8-4692-9B17-AC07FDB5E4BD}" destId="{2B124185-27B7-497F-9A2A-02F82761CDAA}" srcOrd="19" destOrd="0" presId="urn:microsoft.com/office/officeart/2005/8/layout/list1"/>
    <dgm:cxn modelId="{3B2B60ED-59E6-46F7-801D-D095F0A8F9D7}" type="presParOf" srcId="{611EB3FA-B9C8-4692-9B17-AC07FDB5E4BD}" destId="{032C8C89-9399-43D8-BDB7-C067B12DDCF3}" srcOrd="20" destOrd="0" presId="urn:microsoft.com/office/officeart/2005/8/layout/list1"/>
    <dgm:cxn modelId="{0098579B-E5D7-41BB-9E24-77842AF2C6E6}" type="presParOf" srcId="{032C8C89-9399-43D8-BDB7-C067B12DDCF3}" destId="{E7AE5329-7247-42B4-BBBC-45E70BC4478C}" srcOrd="0" destOrd="0" presId="urn:microsoft.com/office/officeart/2005/8/layout/list1"/>
    <dgm:cxn modelId="{D429FCD3-088E-4F36-A3F4-F8FED327D526}" type="presParOf" srcId="{032C8C89-9399-43D8-BDB7-C067B12DDCF3}" destId="{9582B8E8-8079-45C2-A197-BB0D4E930BE0}" srcOrd="1" destOrd="0" presId="urn:microsoft.com/office/officeart/2005/8/layout/list1"/>
    <dgm:cxn modelId="{C2D15572-0919-4C2C-8577-7A3CF87B2415}" type="presParOf" srcId="{611EB3FA-B9C8-4692-9B17-AC07FDB5E4BD}" destId="{95882AB5-083F-45C4-8F52-4D5589288BE6}" srcOrd="21" destOrd="0" presId="urn:microsoft.com/office/officeart/2005/8/layout/list1"/>
    <dgm:cxn modelId="{20DB0FEB-09B2-48FB-9B32-AB841B2CB9C5}" type="presParOf" srcId="{611EB3FA-B9C8-4692-9B17-AC07FDB5E4BD}" destId="{86148697-EF81-4976-BBA8-BFA9443DC56F}"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custT="1"/>
      <dgm:spPr/>
      <dgm:t>
        <a:bodyPr/>
        <a:lstStyle/>
        <a:p>
          <a:r>
            <a:rPr lang="en-US" altLang="en-US" sz="1600" dirty="0" smtClean="0"/>
            <a:t>Mainline</a:t>
          </a:r>
          <a:endParaRPr kumimoji="1" lang="ja-JP" altLang="en-US" sz="1600" dirty="0"/>
        </a:p>
      </dgm:t>
    </dgm:pt>
    <dgm:pt modelId="{C86E22DC-E611-413B-B77D-21C12A749AC4}" type="parTrans" cxnId="{84B717AB-6ABC-4115-BCD1-E197173325D3}">
      <dgm:prSet/>
      <dgm:spPr/>
      <dgm:t>
        <a:bodyPr/>
        <a:lstStyle/>
        <a:p>
          <a:endParaRPr kumimoji="1" lang="ja-JP" altLang="en-US" sz="2000"/>
        </a:p>
      </dgm:t>
    </dgm:pt>
    <dgm:pt modelId="{4422F689-7523-4D51-B07C-386003871B6D}" type="sibTrans" cxnId="{84B717AB-6ABC-4115-BCD1-E197173325D3}">
      <dgm:prSet/>
      <dgm:spPr/>
      <dgm:t>
        <a:bodyPr/>
        <a:lstStyle/>
        <a:p>
          <a:endParaRPr kumimoji="1" lang="ja-JP" altLang="en-US" sz="2000"/>
        </a:p>
      </dgm:t>
    </dgm:pt>
    <dgm:pt modelId="{B1046576-8D96-4869-8D95-C5DCA58F5EDA}">
      <dgm:prSet custT="1"/>
      <dgm:spPr/>
      <dgm:t>
        <a:bodyPr/>
        <a:lstStyle/>
        <a:p>
          <a:r>
            <a:rPr lang="ja-JP" altLang="en-US" sz="1600" dirty="0" smtClean="0"/>
            <a:t>その製品を保持する一番重要なライン</a:t>
          </a:r>
          <a:endParaRPr lang="en-US" altLang="en-US" sz="1600" dirty="0" smtClean="0"/>
        </a:p>
      </dgm:t>
    </dgm:pt>
    <dgm:pt modelId="{7E356FBD-C40F-440A-B2AB-4A134ED94D9A}" type="parTrans" cxnId="{83BCC956-5A1E-49FC-A781-6686B0E9FE16}">
      <dgm:prSet/>
      <dgm:spPr/>
      <dgm:t>
        <a:bodyPr/>
        <a:lstStyle/>
        <a:p>
          <a:endParaRPr lang="en-US"/>
        </a:p>
      </dgm:t>
    </dgm:pt>
    <dgm:pt modelId="{1D4FAD60-9748-46CF-9679-A7CB2023AF4A}" type="sibTrans" cxnId="{83BCC956-5A1E-49FC-A781-6686B0E9FE16}">
      <dgm:prSet/>
      <dgm:spPr/>
      <dgm:t>
        <a:bodyPr/>
        <a:lstStyle/>
        <a:p>
          <a:endParaRPr lang="en-US"/>
        </a:p>
      </dgm:t>
    </dgm:pt>
    <dgm:pt modelId="{FB2E73FC-5F85-411B-9192-5609D6BDEB80}">
      <dgm:prSet custT="1"/>
      <dgm:spPr/>
      <dgm:t>
        <a:bodyPr/>
        <a:lstStyle/>
        <a:p>
          <a:r>
            <a:rPr lang="en-US" altLang="en-US" sz="1600" dirty="0" smtClean="0"/>
            <a:t>Mainstream, Trunk</a:t>
          </a:r>
        </a:p>
      </dgm:t>
    </dgm:pt>
    <dgm:pt modelId="{2D71C0DF-7CDA-442A-B246-634F607E3ACC}" type="parTrans" cxnId="{2358EB2B-FD4C-4EF0-B190-04BC352DFEA7}">
      <dgm:prSet/>
      <dgm:spPr/>
      <dgm:t>
        <a:bodyPr/>
        <a:lstStyle/>
        <a:p>
          <a:endParaRPr lang="en-US"/>
        </a:p>
      </dgm:t>
    </dgm:pt>
    <dgm:pt modelId="{6221F7BC-A71B-40E1-B97E-110C25C0C7E1}" type="sibTrans" cxnId="{2358EB2B-FD4C-4EF0-B190-04BC352DFEA7}">
      <dgm:prSet/>
      <dgm:spPr/>
      <dgm:t>
        <a:bodyPr/>
        <a:lstStyle/>
        <a:p>
          <a:endParaRPr lang="en-US"/>
        </a:p>
      </dgm:t>
    </dgm:pt>
    <dgm:pt modelId="{26FA35BA-098A-41C1-8CB7-8B674868F89E}">
      <dgm:prSet custT="1"/>
      <dgm:spPr/>
      <dgm:t>
        <a:bodyPr/>
        <a:lstStyle/>
        <a:p>
          <a:r>
            <a:rPr lang="en-US" altLang="en-US" sz="1600" dirty="0" smtClean="0"/>
            <a:t>Release line</a:t>
          </a:r>
        </a:p>
      </dgm:t>
    </dgm:pt>
    <dgm:pt modelId="{2DBC3306-BBEB-4B4E-8C19-11B12FAFDFC9}" type="parTrans" cxnId="{118532BC-0687-4C4F-953A-89BCF06C6337}">
      <dgm:prSet/>
      <dgm:spPr/>
      <dgm:t>
        <a:bodyPr/>
        <a:lstStyle/>
        <a:p>
          <a:endParaRPr lang="en-US"/>
        </a:p>
      </dgm:t>
    </dgm:pt>
    <dgm:pt modelId="{3A470A6F-6FF7-425B-A484-4299E45A88AD}" type="sibTrans" cxnId="{118532BC-0687-4C4F-953A-89BCF06C6337}">
      <dgm:prSet/>
      <dgm:spPr/>
      <dgm:t>
        <a:bodyPr/>
        <a:lstStyle/>
        <a:p>
          <a:endParaRPr lang="en-US"/>
        </a:p>
      </dgm:t>
    </dgm:pt>
    <dgm:pt modelId="{3F7357A2-C460-4409-9D5A-42D501C68678}">
      <dgm:prSet custT="1"/>
      <dgm:spPr/>
      <dgm:t>
        <a:bodyPr/>
        <a:lstStyle/>
        <a:p>
          <a:r>
            <a:rPr lang="ja-JP" altLang="en-US" sz="1600" dirty="0" smtClean="0"/>
            <a:t>あるリリースに対応するライン</a:t>
          </a:r>
          <a:endParaRPr lang="en-US" altLang="en-US" sz="1600" dirty="0" smtClean="0"/>
        </a:p>
      </dgm:t>
    </dgm:pt>
    <dgm:pt modelId="{BE7FD8C1-E6C3-471E-854E-6DD5F84EF7E6}" type="parTrans" cxnId="{D53A088F-82DE-4771-A0D4-C9290F694789}">
      <dgm:prSet/>
      <dgm:spPr/>
      <dgm:t>
        <a:bodyPr/>
        <a:lstStyle/>
        <a:p>
          <a:endParaRPr lang="en-US"/>
        </a:p>
      </dgm:t>
    </dgm:pt>
    <dgm:pt modelId="{2F72D72F-26CA-4290-B740-67F954C026D6}" type="sibTrans" cxnId="{D53A088F-82DE-4771-A0D4-C9290F694789}">
      <dgm:prSet/>
      <dgm:spPr/>
      <dgm:t>
        <a:bodyPr/>
        <a:lstStyle/>
        <a:p>
          <a:endParaRPr lang="en-US"/>
        </a:p>
      </dgm:t>
    </dgm:pt>
    <dgm:pt modelId="{11C56607-6F6D-4EFD-9E8E-F43198257DFE}">
      <dgm:prSet custT="1"/>
      <dgm:spPr/>
      <dgm:t>
        <a:bodyPr/>
        <a:lstStyle/>
        <a:p>
          <a:r>
            <a:rPr lang="en-US" altLang="en-US" sz="1600" dirty="0" smtClean="0"/>
            <a:t>Release-prep </a:t>
          </a:r>
          <a:r>
            <a:rPr lang="en-US" altLang="en-US" sz="1600" dirty="0" err="1" smtClean="0"/>
            <a:t>codeline</a:t>
          </a:r>
          <a:endParaRPr lang="en-US" altLang="en-US" sz="1600" dirty="0" smtClean="0"/>
        </a:p>
      </dgm:t>
    </dgm:pt>
    <dgm:pt modelId="{EEF2B70C-4F9E-4079-B356-960EB059A0B3}" type="parTrans" cxnId="{5DC30BB4-BF2C-4575-BFDD-9D24161243D2}">
      <dgm:prSet/>
      <dgm:spPr/>
      <dgm:t>
        <a:bodyPr/>
        <a:lstStyle/>
        <a:p>
          <a:endParaRPr lang="en-US"/>
        </a:p>
      </dgm:t>
    </dgm:pt>
    <dgm:pt modelId="{E775C9BC-12FA-4071-8E05-BAEBFB52DEA9}" type="sibTrans" cxnId="{5DC30BB4-BF2C-4575-BFDD-9D24161243D2}">
      <dgm:prSet/>
      <dgm:spPr/>
      <dgm:t>
        <a:bodyPr/>
        <a:lstStyle/>
        <a:p>
          <a:endParaRPr lang="en-US"/>
        </a:p>
      </dgm:t>
    </dgm:pt>
    <dgm:pt modelId="{B9E2F720-F064-49FE-B3EB-D819ACF41FAB}">
      <dgm:prSet custT="1"/>
      <dgm:spPr/>
      <dgm:t>
        <a:bodyPr/>
        <a:lstStyle/>
        <a:p>
          <a:r>
            <a:rPr lang="ja-JP" altLang="en-US" sz="1600" dirty="0" smtClean="0"/>
            <a:t>あるリリースを準備 </a:t>
          </a:r>
          <a:r>
            <a:rPr lang="en-US" altLang="ja-JP" sz="1600" dirty="0" smtClean="0"/>
            <a:t>(prepare) </a:t>
          </a:r>
          <a:r>
            <a:rPr lang="ja-JP" altLang="en-US" sz="1600" dirty="0" smtClean="0"/>
            <a:t>するためのライン</a:t>
          </a:r>
          <a:r>
            <a:rPr lang="en-US" altLang="ja-JP" sz="1600" dirty="0" smtClean="0"/>
            <a:t/>
          </a:r>
          <a:br>
            <a:rPr lang="en-US" altLang="ja-JP" sz="1600" dirty="0" smtClean="0"/>
          </a:br>
          <a:r>
            <a:rPr lang="en-US" altLang="en-US" sz="1600" dirty="0" smtClean="0"/>
            <a:t>(</a:t>
          </a:r>
          <a:r>
            <a:rPr lang="ja-JP" altLang="en-US" sz="1600" dirty="0" smtClean="0"/>
            <a:t>リリース後は、そのまま </a:t>
          </a:r>
          <a:r>
            <a:rPr lang="en-US" altLang="en-US" sz="1600" dirty="0" smtClean="0"/>
            <a:t>Release line </a:t>
          </a:r>
          <a:r>
            <a:rPr lang="ja-JP" altLang="en-US" sz="1600" dirty="0" smtClean="0"/>
            <a:t>もしくは </a:t>
          </a:r>
          <a:r>
            <a:rPr lang="en-US" altLang="en-US" sz="1600" dirty="0" smtClean="0"/>
            <a:t>Maintenance line </a:t>
          </a:r>
          <a:r>
            <a:rPr lang="ja-JP" altLang="en-US" sz="1600" dirty="0" smtClean="0"/>
            <a:t>となる</a:t>
          </a:r>
          <a:r>
            <a:rPr lang="en-US" altLang="en-US" sz="1600" dirty="0" smtClean="0"/>
            <a:t>)</a:t>
          </a:r>
        </a:p>
      </dgm:t>
    </dgm:pt>
    <dgm:pt modelId="{853325F5-A6D5-43A5-B8FC-3D2F561620A2}" type="parTrans" cxnId="{B3E84E7F-6AFA-402E-AEB2-17F8D4179299}">
      <dgm:prSet/>
      <dgm:spPr/>
      <dgm:t>
        <a:bodyPr/>
        <a:lstStyle/>
        <a:p>
          <a:endParaRPr lang="en-US"/>
        </a:p>
      </dgm:t>
    </dgm:pt>
    <dgm:pt modelId="{BAB2CD21-2A3E-4AB2-A124-7B55B70E8C19}" type="sibTrans" cxnId="{B3E84E7F-6AFA-402E-AEB2-17F8D4179299}">
      <dgm:prSet/>
      <dgm:spPr/>
      <dgm:t>
        <a:bodyPr/>
        <a:lstStyle/>
        <a:p>
          <a:endParaRPr lang="en-US"/>
        </a:p>
      </dgm:t>
    </dgm:pt>
    <dgm:pt modelId="{0C60724E-630F-482A-BC6E-B8FECEDB0C4C}">
      <dgm:prSet custT="1"/>
      <dgm:spPr/>
      <dgm:t>
        <a:bodyPr/>
        <a:lstStyle/>
        <a:p>
          <a:r>
            <a:rPr lang="en-US" altLang="en-US" sz="1600" dirty="0" smtClean="0"/>
            <a:t>Maintenance line</a:t>
          </a:r>
        </a:p>
      </dgm:t>
    </dgm:pt>
    <dgm:pt modelId="{3764C7C9-C8BC-4A13-87D8-0F028EC7148A}" type="parTrans" cxnId="{2F3B04AF-13F0-4F22-892B-3BB86352A474}">
      <dgm:prSet/>
      <dgm:spPr/>
      <dgm:t>
        <a:bodyPr/>
        <a:lstStyle/>
        <a:p>
          <a:endParaRPr lang="en-US"/>
        </a:p>
      </dgm:t>
    </dgm:pt>
    <dgm:pt modelId="{2FE6B1A2-9F5D-463C-8436-25D96CEDFF8B}" type="sibTrans" cxnId="{2F3B04AF-13F0-4F22-892B-3BB86352A474}">
      <dgm:prSet/>
      <dgm:spPr/>
      <dgm:t>
        <a:bodyPr/>
        <a:lstStyle/>
        <a:p>
          <a:endParaRPr lang="en-US"/>
        </a:p>
      </dgm:t>
    </dgm:pt>
    <dgm:pt modelId="{F312C103-EBFC-4436-877B-57BBFF55FFA6}">
      <dgm:prSet custT="1"/>
      <dgm:spPr/>
      <dgm:t>
        <a:bodyPr/>
        <a:lstStyle/>
        <a:p>
          <a:r>
            <a:rPr lang="ja-JP" altLang="en-US" sz="1600" dirty="0" smtClean="0"/>
            <a:t>厳しくコミットを制限してリグレッションを防止し、真に必要な修正だけを入れるライン</a:t>
          </a:r>
          <a:endParaRPr lang="en-US" altLang="en-US" sz="1600" dirty="0" smtClean="0"/>
        </a:p>
      </dgm:t>
    </dgm:pt>
    <dgm:pt modelId="{4C2D27F9-0D5A-4435-A882-4B313565D1B5}" type="parTrans" cxnId="{C470A0F3-10B4-47CB-98CC-8F8358F1CE64}">
      <dgm:prSet/>
      <dgm:spPr/>
      <dgm:t>
        <a:bodyPr/>
        <a:lstStyle/>
        <a:p>
          <a:endParaRPr lang="en-US"/>
        </a:p>
      </dgm:t>
    </dgm:pt>
    <dgm:pt modelId="{76F95526-D624-45EC-B30D-DAD808CF0D68}" type="sibTrans" cxnId="{C470A0F3-10B4-47CB-98CC-8F8358F1CE64}">
      <dgm:prSet/>
      <dgm:spPr/>
      <dgm:t>
        <a:bodyPr/>
        <a:lstStyle/>
        <a:p>
          <a:endParaRPr lang="en-US"/>
        </a:p>
      </dgm:t>
    </dgm:pt>
    <dgm:pt modelId="{ABC2F805-C8B1-410A-A6DF-09228F8B8BE2}">
      <dgm:prSet custT="1"/>
      <dgm:spPr/>
      <dgm:t>
        <a:bodyPr/>
        <a:lstStyle/>
        <a:p>
          <a:r>
            <a:rPr lang="en-US" altLang="en-US" sz="1600" dirty="0" smtClean="0"/>
            <a:t>Active development line</a:t>
          </a:r>
        </a:p>
      </dgm:t>
    </dgm:pt>
    <dgm:pt modelId="{B2C95072-4EF0-4A89-AD77-0EF7287ED209}" type="parTrans" cxnId="{3019C66B-34E3-47FB-9DCF-964CD8A32FF4}">
      <dgm:prSet/>
      <dgm:spPr/>
      <dgm:t>
        <a:bodyPr/>
        <a:lstStyle/>
        <a:p>
          <a:endParaRPr lang="en-US"/>
        </a:p>
      </dgm:t>
    </dgm:pt>
    <dgm:pt modelId="{CC20AC16-0AFC-4CB6-9A8E-F65ED3D99D55}" type="sibTrans" cxnId="{3019C66B-34E3-47FB-9DCF-964CD8A32FF4}">
      <dgm:prSet/>
      <dgm:spPr/>
      <dgm:t>
        <a:bodyPr/>
        <a:lstStyle/>
        <a:p>
          <a:endParaRPr lang="en-US"/>
        </a:p>
      </dgm:t>
    </dgm:pt>
    <dgm:pt modelId="{AF05764F-EFBE-4D6A-9054-2577C211AEA4}">
      <dgm:prSet custT="1"/>
      <dgm:spPr/>
      <dgm:t>
        <a:bodyPr/>
        <a:lstStyle/>
        <a:p>
          <a:r>
            <a:rPr lang="ja-JP" altLang="en-US" sz="1600" dirty="0" smtClean="0"/>
            <a:t>新しいバージョンを開発するためのライン</a:t>
          </a:r>
          <a:endParaRPr lang="en-US" altLang="en-US" sz="1600" dirty="0" smtClean="0"/>
        </a:p>
      </dgm:t>
    </dgm:pt>
    <dgm:pt modelId="{C27CAFA5-C855-458F-BA9B-F9DFFD7F2517}" type="parTrans" cxnId="{0D859E13-6CFA-415E-8CFD-11147A3AEC02}">
      <dgm:prSet/>
      <dgm:spPr/>
      <dgm:t>
        <a:bodyPr/>
        <a:lstStyle/>
        <a:p>
          <a:endParaRPr lang="en-US"/>
        </a:p>
      </dgm:t>
    </dgm:pt>
    <dgm:pt modelId="{542EC7BE-ADF8-4FAE-8679-DD1919F3EF80}" type="sibTrans" cxnId="{0D859E13-6CFA-415E-8CFD-11147A3AEC02}">
      <dgm:prSet/>
      <dgm:spPr/>
      <dgm:t>
        <a:bodyPr/>
        <a:lstStyle/>
        <a:p>
          <a:endParaRPr lang="en-US"/>
        </a:p>
      </dgm:t>
    </dgm:pt>
    <dgm:pt modelId="{5B450157-0763-4707-9018-E7A04E7BC806}">
      <dgm:prSet custT="1"/>
      <dgm:spPr/>
      <dgm:t>
        <a:bodyPr/>
        <a:lstStyle/>
        <a:p>
          <a:r>
            <a:rPr lang="en-US" altLang="en-US" sz="1600" dirty="0" smtClean="0"/>
            <a:t>Development branch</a:t>
          </a:r>
        </a:p>
      </dgm:t>
    </dgm:pt>
    <dgm:pt modelId="{53730BD2-1CC0-42E1-9C64-35C3742A6BBC}" type="parTrans" cxnId="{436021A8-DF67-4A78-AF19-10DADED7362E}">
      <dgm:prSet/>
      <dgm:spPr/>
      <dgm:t>
        <a:bodyPr/>
        <a:lstStyle/>
        <a:p>
          <a:endParaRPr lang="en-US"/>
        </a:p>
      </dgm:t>
    </dgm:pt>
    <dgm:pt modelId="{0387C384-1139-4F59-B881-67EAA3ADD5A2}" type="sibTrans" cxnId="{436021A8-DF67-4A78-AF19-10DADED7362E}">
      <dgm:prSet/>
      <dgm:spPr/>
      <dgm:t>
        <a:bodyPr/>
        <a:lstStyle/>
        <a:p>
          <a:endParaRPr lang="en-US"/>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5"/>
      <dgm:spPr/>
      <dgm:t>
        <a:bodyPr/>
        <a:lstStyle/>
        <a:p>
          <a:endParaRPr kumimoji="1" lang="ja-JP" altLang="en-US"/>
        </a:p>
      </dgm:t>
    </dgm:pt>
    <dgm:pt modelId="{E7A6DDD4-82FA-4F30-BE9B-2DD0C803B2B6}" type="pres">
      <dgm:prSet presAssocID="{529D956C-1930-4A17-A3BC-5BDCADE67AF3}" presName="parentText" presStyleLbl="node1" presStyleIdx="0" presStyleCnt="5">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5">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9DEDB897-2B1E-4963-A829-3111AB902CDA}" type="pres">
      <dgm:prSet presAssocID="{26FA35BA-098A-41C1-8CB7-8B674868F89E}" presName="parentLin" presStyleCnt="0"/>
      <dgm:spPr/>
    </dgm:pt>
    <dgm:pt modelId="{23A45629-92B0-47D0-A83A-13810EC64F3E}" type="pres">
      <dgm:prSet presAssocID="{26FA35BA-098A-41C1-8CB7-8B674868F89E}" presName="parentLeftMargin" presStyleLbl="node1" presStyleIdx="0" presStyleCnt="5"/>
      <dgm:spPr/>
      <dgm:t>
        <a:bodyPr/>
        <a:lstStyle/>
        <a:p>
          <a:endParaRPr kumimoji="1" lang="ja-JP" altLang="en-US"/>
        </a:p>
      </dgm:t>
    </dgm:pt>
    <dgm:pt modelId="{BE1FC6C4-E95C-4F88-840D-3A606CE4C5F1}" type="pres">
      <dgm:prSet presAssocID="{26FA35BA-098A-41C1-8CB7-8B674868F89E}" presName="parentText" presStyleLbl="node1" presStyleIdx="1" presStyleCnt="5">
        <dgm:presLayoutVars>
          <dgm:chMax val="0"/>
          <dgm:bulletEnabled val="1"/>
        </dgm:presLayoutVars>
      </dgm:prSet>
      <dgm:spPr/>
      <dgm:t>
        <a:bodyPr/>
        <a:lstStyle/>
        <a:p>
          <a:endParaRPr kumimoji="1" lang="ja-JP" altLang="en-US"/>
        </a:p>
      </dgm:t>
    </dgm:pt>
    <dgm:pt modelId="{58A3D422-0608-4E62-93FC-C68E838E8940}" type="pres">
      <dgm:prSet presAssocID="{26FA35BA-098A-41C1-8CB7-8B674868F89E}" presName="negativeSpace" presStyleCnt="0"/>
      <dgm:spPr/>
    </dgm:pt>
    <dgm:pt modelId="{2FEE798E-31AC-4207-9C46-5DAAB03BE202}" type="pres">
      <dgm:prSet presAssocID="{26FA35BA-098A-41C1-8CB7-8B674868F89E}" presName="childText" presStyleLbl="conFgAcc1" presStyleIdx="1" presStyleCnt="5">
        <dgm:presLayoutVars>
          <dgm:bulletEnabled val="1"/>
        </dgm:presLayoutVars>
      </dgm:prSet>
      <dgm:spPr/>
      <dgm:t>
        <a:bodyPr/>
        <a:lstStyle/>
        <a:p>
          <a:endParaRPr kumimoji="1" lang="ja-JP" altLang="en-US"/>
        </a:p>
      </dgm:t>
    </dgm:pt>
    <dgm:pt modelId="{5AA89BD7-667C-432A-95CD-E86DD03BFC0D}" type="pres">
      <dgm:prSet presAssocID="{3A470A6F-6FF7-425B-A484-4299E45A88AD}" presName="spaceBetweenRectangles" presStyleCnt="0"/>
      <dgm:spPr/>
    </dgm:pt>
    <dgm:pt modelId="{9E7F69A5-18F8-4BFA-9345-68CE0FD6736D}" type="pres">
      <dgm:prSet presAssocID="{11C56607-6F6D-4EFD-9E8E-F43198257DFE}" presName="parentLin" presStyleCnt="0"/>
      <dgm:spPr/>
    </dgm:pt>
    <dgm:pt modelId="{A212AFDB-AB13-442C-965F-C0C5DCA55DDF}" type="pres">
      <dgm:prSet presAssocID="{11C56607-6F6D-4EFD-9E8E-F43198257DFE}" presName="parentLeftMargin" presStyleLbl="node1" presStyleIdx="1" presStyleCnt="5"/>
      <dgm:spPr/>
      <dgm:t>
        <a:bodyPr/>
        <a:lstStyle/>
        <a:p>
          <a:endParaRPr kumimoji="1" lang="ja-JP" altLang="en-US"/>
        </a:p>
      </dgm:t>
    </dgm:pt>
    <dgm:pt modelId="{12FADF56-254A-44F4-95EC-D3EFB569CA08}" type="pres">
      <dgm:prSet presAssocID="{11C56607-6F6D-4EFD-9E8E-F43198257DFE}" presName="parentText" presStyleLbl="node1" presStyleIdx="2" presStyleCnt="5">
        <dgm:presLayoutVars>
          <dgm:chMax val="0"/>
          <dgm:bulletEnabled val="1"/>
        </dgm:presLayoutVars>
      </dgm:prSet>
      <dgm:spPr/>
      <dgm:t>
        <a:bodyPr/>
        <a:lstStyle/>
        <a:p>
          <a:endParaRPr kumimoji="1" lang="ja-JP" altLang="en-US"/>
        </a:p>
      </dgm:t>
    </dgm:pt>
    <dgm:pt modelId="{A1F61491-4542-4E80-951F-7EBE60BDF9BB}" type="pres">
      <dgm:prSet presAssocID="{11C56607-6F6D-4EFD-9E8E-F43198257DFE}" presName="negativeSpace" presStyleCnt="0"/>
      <dgm:spPr/>
    </dgm:pt>
    <dgm:pt modelId="{CA2E3A51-5257-415F-B18B-F710DCAE7ED9}" type="pres">
      <dgm:prSet presAssocID="{11C56607-6F6D-4EFD-9E8E-F43198257DFE}" presName="childText" presStyleLbl="conFgAcc1" presStyleIdx="2" presStyleCnt="5">
        <dgm:presLayoutVars>
          <dgm:bulletEnabled val="1"/>
        </dgm:presLayoutVars>
      </dgm:prSet>
      <dgm:spPr/>
      <dgm:t>
        <a:bodyPr/>
        <a:lstStyle/>
        <a:p>
          <a:endParaRPr lang="en-US"/>
        </a:p>
      </dgm:t>
    </dgm:pt>
    <dgm:pt modelId="{9D9C8117-5B74-4DD3-B8AC-3B9EEF35D238}" type="pres">
      <dgm:prSet presAssocID="{E775C9BC-12FA-4071-8E05-BAEBFB52DEA9}" presName="spaceBetweenRectangles" presStyleCnt="0"/>
      <dgm:spPr/>
    </dgm:pt>
    <dgm:pt modelId="{8D60246C-050B-4A43-9B9C-1B5D435515E9}" type="pres">
      <dgm:prSet presAssocID="{0C60724E-630F-482A-BC6E-B8FECEDB0C4C}" presName="parentLin" presStyleCnt="0"/>
      <dgm:spPr/>
    </dgm:pt>
    <dgm:pt modelId="{43CAC299-9461-4FF2-83EE-8189AE33A4A7}" type="pres">
      <dgm:prSet presAssocID="{0C60724E-630F-482A-BC6E-B8FECEDB0C4C}" presName="parentLeftMargin" presStyleLbl="node1" presStyleIdx="2" presStyleCnt="5"/>
      <dgm:spPr/>
      <dgm:t>
        <a:bodyPr/>
        <a:lstStyle/>
        <a:p>
          <a:endParaRPr kumimoji="1" lang="ja-JP" altLang="en-US"/>
        </a:p>
      </dgm:t>
    </dgm:pt>
    <dgm:pt modelId="{E97253F6-6F3C-4072-BBA6-28E66CCEE846}" type="pres">
      <dgm:prSet presAssocID="{0C60724E-630F-482A-BC6E-B8FECEDB0C4C}" presName="parentText" presStyleLbl="node1" presStyleIdx="3" presStyleCnt="5">
        <dgm:presLayoutVars>
          <dgm:chMax val="0"/>
          <dgm:bulletEnabled val="1"/>
        </dgm:presLayoutVars>
      </dgm:prSet>
      <dgm:spPr/>
      <dgm:t>
        <a:bodyPr/>
        <a:lstStyle/>
        <a:p>
          <a:endParaRPr kumimoji="1" lang="ja-JP" altLang="en-US"/>
        </a:p>
      </dgm:t>
    </dgm:pt>
    <dgm:pt modelId="{139186AE-2434-4965-AA8A-F02B690C738F}" type="pres">
      <dgm:prSet presAssocID="{0C60724E-630F-482A-BC6E-B8FECEDB0C4C}" presName="negativeSpace" presStyleCnt="0"/>
      <dgm:spPr/>
    </dgm:pt>
    <dgm:pt modelId="{1E8ADC75-BFCC-4305-909A-B115B4E3DA82}" type="pres">
      <dgm:prSet presAssocID="{0C60724E-630F-482A-BC6E-B8FECEDB0C4C}" presName="childText" presStyleLbl="conFgAcc1" presStyleIdx="3" presStyleCnt="5">
        <dgm:presLayoutVars>
          <dgm:bulletEnabled val="1"/>
        </dgm:presLayoutVars>
      </dgm:prSet>
      <dgm:spPr/>
      <dgm:t>
        <a:bodyPr/>
        <a:lstStyle/>
        <a:p>
          <a:endParaRPr kumimoji="1" lang="ja-JP" altLang="en-US"/>
        </a:p>
      </dgm:t>
    </dgm:pt>
    <dgm:pt modelId="{BAEF9266-C6C2-45C8-9792-97D7FF8F6901}" type="pres">
      <dgm:prSet presAssocID="{2FE6B1A2-9F5D-463C-8436-25D96CEDFF8B}" presName="spaceBetweenRectangles" presStyleCnt="0"/>
      <dgm:spPr/>
    </dgm:pt>
    <dgm:pt modelId="{F9A68BF3-CA6D-4984-9643-2841E97A38EA}" type="pres">
      <dgm:prSet presAssocID="{ABC2F805-C8B1-410A-A6DF-09228F8B8BE2}" presName="parentLin" presStyleCnt="0"/>
      <dgm:spPr/>
    </dgm:pt>
    <dgm:pt modelId="{77B20D21-3A6A-458E-8E1C-7F0E4979350B}" type="pres">
      <dgm:prSet presAssocID="{ABC2F805-C8B1-410A-A6DF-09228F8B8BE2}" presName="parentLeftMargin" presStyleLbl="node1" presStyleIdx="3" presStyleCnt="5"/>
      <dgm:spPr/>
      <dgm:t>
        <a:bodyPr/>
        <a:lstStyle/>
        <a:p>
          <a:endParaRPr kumimoji="1" lang="ja-JP" altLang="en-US"/>
        </a:p>
      </dgm:t>
    </dgm:pt>
    <dgm:pt modelId="{0FA7FAD1-4575-414E-8401-9871CF5150FA}" type="pres">
      <dgm:prSet presAssocID="{ABC2F805-C8B1-410A-A6DF-09228F8B8BE2}" presName="parentText" presStyleLbl="node1" presStyleIdx="4" presStyleCnt="5">
        <dgm:presLayoutVars>
          <dgm:chMax val="0"/>
          <dgm:bulletEnabled val="1"/>
        </dgm:presLayoutVars>
      </dgm:prSet>
      <dgm:spPr/>
      <dgm:t>
        <a:bodyPr/>
        <a:lstStyle/>
        <a:p>
          <a:endParaRPr kumimoji="1" lang="ja-JP" altLang="en-US"/>
        </a:p>
      </dgm:t>
    </dgm:pt>
    <dgm:pt modelId="{2D6102A0-4A0C-4F9A-B084-1881045E3BE2}" type="pres">
      <dgm:prSet presAssocID="{ABC2F805-C8B1-410A-A6DF-09228F8B8BE2}" presName="negativeSpace" presStyleCnt="0"/>
      <dgm:spPr/>
    </dgm:pt>
    <dgm:pt modelId="{500917AD-524F-41F4-9353-103D5E48DAC8}" type="pres">
      <dgm:prSet presAssocID="{ABC2F805-C8B1-410A-A6DF-09228F8B8BE2}" presName="childText" presStyleLbl="conFgAcc1" presStyleIdx="4" presStyleCnt="5">
        <dgm:presLayoutVars>
          <dgm:bulletEnabled val="1"/>
        </dgm:presLayoutVars>
      </dgm:prSet>
      <dgm:spPr/>
      <dgm:t>
        <a:bodyPr/>
        <a:lstStyle/>
        <a:p>
          <a:endParaRPr kumimoji="1" lang="ja-JP" altLang="en-US"/>
        </a:p>
      </dgm:t>
    </dgm:pt>
  </dgm:ptLst>
  <dgm:cxnLst>
    <dgm:cxn modelId="{D53A088F-82DE-4771-A0D4-C9290F694789}" srcId="{26FA35BA-098A-41C1-8CB7-8B674868F89E}" destId="{3F7357A2-C460-4409-9D5A-42D501C68678}" srcOrd="0" destOrd="0" parTransId="{BE7FD8C1-E6C3-471E-854E-6DD5F84EF7E6}" sibTransId="{2F72D72F-26CA-4290-B740-67F954C026D6}"/>
    <dgm:cxn modelId="{5EBDC5D2-47D2-42D5-9647-A0DE749BA71B}" type="presOf" srcId="{B1046576-8D96-4869-8D95-C5DCA58F5EDA}" destId="{90B4D557-612A-4BFC-8C56-2A6E07FE9F17}" srcOrd="0" destOrd="0" presId="urn:microsoft.com/office/officeart/2005/8/layout/list1"/>
    <dgm:cxn modelId="{DD35FEE8-33DD-4404-9A47-83266E69F235}" type="presOf" srcId="{26FA35BA-098A-41C1-8CB7-8B674868F89E}" destId="{BE1FC6C4-E95C-4F88-840D-3A606CE4C5F1}" srcOrd="1" destOrd="0" presId="urn:microsoft.com/office/officeart/2005/8/layout/list1"/>
    <dgm:cxn modelId="{2949BC7B-DA05-459E-A2C3-98E46C27F689}" type="presOf" srcId="{B9E2F720-F064-49FE-B3EB-D819ACF41FAB}" destId="{CA2E3A51-5257-415F-B18B-F710DCAE7ED9}" srcOrd="0" destOrd="0" presId="urn:microsoft.com/office/officeart/2005/8/layout/list1"/>
    <dgm:cxn modelId="{118532BC-0687-4C4F-953A-89BCF06C6337}" srcId="{4AEB3A44-E41E-4198-A5DC-62D574AB7E6D}" destId="{26FA35BA-098A-41C1-8CB7-8B674868F89E}" srcOrd="1" destOrd="0" parTransId="{2DBC3306-BBEB-4B4E-8C19-11B12FAFDFC9}" sibTransId="{3A470A6F-6FF7-425B-A484-4299E45A88AD}"/>
    <dgm:cxn modelId="{A14BC530-6701-43AB-A2F0-0E02CEC6BFA3}" type="presOf" srcId="{5B450157-0763-4707-9018-E7A04E7BC806}" destId="{500917AD-524F-41F4-9353-103D5E48DAC8}" srcOrd="0" destOrd="1" presId="urn:microsoft.com/office/officeart/2005/8/layout/list1"/>
    <dgm:cxn modelId="{9F539EF8-66D0-4F35-9D0F-46987DE5A734}" type="presOf" srcId="{11C56607-6F6D-4EFD-9E8E-F43198257DFE}" destId="{12FADF56-254A-44F4-95EC-D3EFB569CA08}" srcOrd="1" destOrd="0" presId="urn:microsoft.com/office/officeart/2005/8/layout/list1"/>
    <dgm:cxn modelId="{C5EBE5FE-505F-44D9-ACA1-D1E7EAB3ABB9}" type="presOf" srcId="{ABC2F805-C8B1-410A-A6DF-09228F8B8BE2}" destId="{77B20D21-3A6A-458E-8E1C-7F0E4979350B}" srcOrd="0" destOrd="0" presId="urn:microsoft.com/office/officeart/2005/8/layout/list1"/>
    <dgm:cxn modelId="{DA0A3035-11C5-4973-8DDF-A3A3169DBCF5}" type="presOf" srcId="{4AEB3A44-E41E-4198-A5DC-62D574AB7E6D}" destId="{611EB3FA-B9C8-4692-9B17-AC07FDB5E4BD}" srcOrd="0" destOrd="0" presId="urn:microsoft.com/office/officeart/2005/8/layout/list1"/>
    <dgm:cxn modelId="{83BCC956-5A1E-49FC-A781-6686B0E9FE16}" srcId="{529D956C-1930-4A17-A3BC-5BDCADE67AF3}" destId="{B1046576-8D96-4869-8D95-C5DCA58F5EDA}" srcOrd="0" destOrd="0" parTransId="{7E356FBD-C40F-440A-B2AB-4A134ED94D9A}" sibTransId="{1D4FAD60-9748-46CF-9679-A7CB2023AF4A}"/>
    <dgm:cxn modelId="{3C88610D-8470-4C3A-B545-0F581B56A5A2}" type="presOf" srcId="{ABC2F805-C8B1-410A-A6DF-09228F8B8BE2}" destId="{0FA7FAD1-4575-414E-8401-9871CF5150FA}" srcOrd="1" destOrd="0" presId="urn:microsoft.com/office/officeart/2005/8/layout/list1"/>
    <dgm:cxn modelId="{A20FBFCE-B6B3-421C-B0BE-8404967C3203}" type="presOf" srcId="{0C60724E-630F-482A-BC6E-B8FECEDB0C4C}" destId="{43CAC299-9461-4FF2-83EE-8189AE33A4A7}" srcOrd="0" destOrd="0" presId="urn:microsoft.com/office/officeart/2005/8/layout/list1"/>
    <dgm:cxn modelId="{799C9C23-522B-4790-80E8-3BE1909D5497}" type="presOf" srcId="{26FA35BA-098A-41C1-8CB7-8B674868F89E}" destId="{23A45629-92B0-47D0-A83A-13810EC64F3E}" srcOrd="0" destOrd="0" presId="urn:microsoft.com/office/officeart/2005/8/layout/list1"/>
    <dgm:cxn modelId="{2F3B04AF-13F0-4F22-892B-3BB86352A474}" srcId="{4AEB3A44-E41E-4198-A5DC-62D574AB7E6D}" destId="{0C60724E-630F-482A-BC6E-B8FECEDB0C4C}" srcOrd="3" destOrd="0" parTransId="{3764C7C9-C8BC-4A13-87D8-0F028EC7148A}" sibTransId="{2FE6B1A2-9F5D-463C-8436-25D96CEDFF8B}"/>
    <dgm:cxn modelId="{C265F348-4DFE-4305-A3A0-C5587E880F33}" type="presOf" srcId="{F312C103-EBFC-4436-877B-57BBFF55FFA6}" destId="{1E8ADC75-BFCC-4305-909A-B115B4E3DA82}" srcOrd="0" destOrd="0" presId="urn:microsoft.com/office/officeart/2005/8/layout/list1"/>
    <dgm:cxn modelId="{5DC30BB4-BF2C-4575-BFDD-9D24161243D2}" srcId="{4AEB3A44-E41E-4198-A5DC-62D574AB7E6D}" destId="{11C56607-6F6D-4EFD-9E8E-F43198257DFE}" srcOrd="2" destOrd="0" parTransId="{EEF2B70C-4F9E-4079-B356-960EB059A0B3}" sibTransId="{E775C9BC-12FA-4071-8E05-BAEBFB52DEA9}"/>
    <dgm:cxn modelId="{84B717AB-6ABC-4115-BCD1-E197173325D3}" srcId="{4AEB3A44-E41E-4198-A5DC-62D574AB7E6D}" destId="{529D956C-1930-4A17-A3BC-5BDCADE67AF3}" srcOrd="0" destOrd="0" parTransId="{C86E22DC-E611-413B-B77D-21C12A749AC4}" sibTransId="{4422F689-7523-4D51-B07C-386003871B6D}"/>
    <dgm:cxn modelId="{C470A0F3-10B4-47CB-98CC-8F8358F1CE64}" srcId="{0C60724E-630F-482A-BC6E-B8FECEDB0C4C}" destId="{F312C103-EBFC-4436-877B-57BBFF55FFA6}" srcOrd="0" destOrd="0" parTransId="{4C2D27F9-0D5A-4435-A882-4B313565D1B5}" sibTransId="{76F95526-D624-45EC-B30D-DAD808CF0D68}"/>
    <dgm:cxn modelId="{D5386389-1D8C-4C34-A3B4-62F2E61154A3}" type="presOf" srcId="{FB2E73FC-5F85-411B-9192-5609D6BDEB80}" destId="{90B4D557-612A-4BFC-8C56-2A6E07FE9F17}" srcOrd="0" destOrd="1" presId="urn:microsoft.com/office/officeart/2005/8/layout/list1"/>
    <dgm:cxn modelId="{0D859E13-6CFA-415E-8CFD-11147A3AEC02}" srcId="{ABC2F805-C8B1-410A-A6DF-09228F8B8BE2}" destId="{AF05764F-EFBE-4D6A-9054-2577C211AEA4}" srcOrd="0" destOrd="0" parTransId="{C27CAFA5-C855-458F-BA9B-F9DFFD7F2517}" sibTransId="{542EC7BE-ADF8-4FAE-8679-DD1919F3EF80}"/>
    <dgm:cxn modelId="{3019C66B-34E3-47FB-9DCF-964CD8A32FF4}" srcId="{4AEB3A44-E41E-4198-A5DC-62D574AB7E6D}" destId="{ABC2F805-C8B1-410A-A6DF-09228F8B8BE2}" srcOrd="4" destOrd="0" parTransId="{B2C95072-4EF0-4A89-AD77-0EF7287ED209}" sibTransId="{CC20AC16-0AFC-4CB6-9A8E-F65ED3D99D55}"/>
    <dgm:cxn modelId="{7342FD88-AA60-47F4-A53F-FF52A4E71D7F}" type="presOf" srcId="{AF05764F-EFBE-4D6A-9054-2577C211AEA4}" destId="{500917AD-524F-41F4-9353-103D5E48DAC8}" srcOrd="0" destOrd="0" presId="urn:microsoft.com/office/officeart/2005/8/layout/list1"/>
    <dgm:cxn modelId="{B3E84E7F-6AFA-402E-AEB2-17F8D4179299}" srcId="{11C56607-6F6D-4EFD-9E8E-F43198257DFE}" destId="{B9E2F720-F064-49FE-B3EB-D819ACF41FAB}" srcOrd="0" destOrd="0" parTransId="{853325F5-A6D5-43A5-B8FC-3D2F561620A2}" sibTransId="{BAB2CD21-2A3E-4AB2-A124-7B55B70E8C19}"/>
    <dgm:cxn modelId="{2ED211B5-4334-4ACA-9FB1-B55A41A5438C}" type="presOf" srcId="{3F7357A2-C460-4409-9D5A-42D501C68678}" destId="{2FEE798E-31AC-4207-9C46-5DAAB03BE202}" srcOrd="0" destOrd="0" presId="urn:microsoft.com/office/officeart/2005/8/layout/list1"/>
    <dgm:cxn modelId="{436021A8-DF67-4A78-AF19-10DADED7362E}" srcId="{ABC2F805-C8B1-410A-A6DF-09228F8B8BE2}" destId="{5B450157-0763-4707-9018-E7A04E7BC806}" srcOrd="1" destOrd="0" parTransId="{53730BD2-1CC0-42E1-9C64-35C3742A6BBC}" sibTransId="{0387C384-1139-4F59-B881-67EAA3ADD5A2}"/>
    <dgm:cxn modelId="{A6E09C5E-C1FE-4797-9797-65CC7DD12F09}" type="presOf" srcId="{529D956C-1930-4A17-A3BC-5BDCADE67AF3}" destId="{F644C339-76F7-47BB-8DA6-F93CEEC47BE5}" srcOrd="0" destOrd="0" presId="urn:microsoft.com/office/officeart/2005/8/layout/list1"/>
    <dgm:cxn modelId="{0663BA91-D1DC-4891-A204-051C46A803DE}" type="presOf" srcId="{0C60724E-630F-482A-BC6E-B8FECEDB0C4C}" destId="{E97253F6-6F3C-4072-BBA6-28E66CCEE846}" srcOrd="1" destOrd="0" presId="urn:microsoft.com/office/officeart/2005/8/layout/list1"/>
    <dgm:cxn modelId="{7B8FC5E3-1E7C-49A6-B4FE-894F3423DAB2}" type="presOf" srcId="{529D956C-1930-4A17-A3BC-5BDCADE67AF3}" destId="{E7A6DDD4-82FA-4F30-BE9B-2DD0C803B2B6}" srcOrd="1" destOrd="0" presId="urn:microsoft.com/office/officeart/2005/8/layout/list1"/>
    <dgm:cxn modelId="{D6E8E70D-6915-46C6-99DC-FF57A13B238E}" type="presOf" srcId="{11C56607-6F6D-4EFD-9E8E-F43198257DFE}" destId="{A212AFDB-AB13-442C-965F-C0C5DCA55DDF}" srcOrd="0" destOrd="0" presId="urn:microsoft.com/office/officeart/2005/8/layout/list1"/>
    <dgm:cxn modelId="{2358EB2B-FD4C-4EF0-B190-04BC352DFEA7}" srcId="{529D956C-1930-4A17-A3BC-5BDCADE67AF3}" destId="{FB2E73FC-5F85-411B-9192-5609D6BDEB80}" srcOrd="1" destOrd="0" parTransId="{2D71C0DF-7CDA-442A-B246-634F607E3ACC}" sibTransId="{6221F7BC-A71B-40E1-B97E-110C25C0C7E1}"/>
    <dgm:cxn modelId="{A69D6196-B390-49D0-AC14-26DE375B230B}" type="presParOf" srcId="{611EB3FA-B9C8-4692-9B17-AC07FDB5E4BD}" destId="{91297AA8-DE8D-4D1B-ABE4-01FDBC733F89}" srcOrd="0" destOrd="0" presId="urn:microsoft.com/office/officeart/2005/8/layout/list1"/>
    <dgm:cxn modelId="{F381D5D6-ACB2-4311-AFB6-03AEEA2EAB17}" type="presParOf" srcId="{91297AA8-DE8D-4D1B-ABE4-01FDBC733F89}" destId="{F644C339-76F7-47BB-8DA6-F93CEEC47BE5}" srcOrd="0" destOrd="0" presId="urn:microsoft.com/office/officeart/2005/8/layout/list1"/>
    <dgm:cxn modelId="{A11A69C1-5191-4C3D-A02E-6A7D7D88A9BB}" type="presParOf" srcId="{91297AA8-DE8D-4D1B-ABE4-01FDBC733F89}" destId="{E7A6DDD4-82FA-4F30-BE9B-2DD0C803B2B6}" srcOrd="1" destOrd="0" presId="urn:microsoft.com/office/officeart/2005/8/layout/list1"/>
    <dgm:cxn modelId="{BCA44513-F696-481A-BFBE-8B7C29D72063}" type="presParOf" srcId="{611EB3FA-B9C8-4692-9B17-AC07FDB5E4BD}" destId="{A7D49C11-89B7-44E1-832A-E70DF214BDDB}" srcOrd="1" destOrd="0" presId="urn:microsoft.com/office/officeart/2005/8/layout/list1"/>
    <dgm:cxn modelId="{D7B9DF55-A386-4C5B-A927-A43E10AA6ACD}" type="presParOf" srcId="{611EB3FA-B9C8-4692-9B17-AC07FDB5E4BD}" destId="{90B4D557-612A-4BFC-8C56-2A6E07FE9F17}" srcOrd="2" destOrd="0" presId="urn:microsoft.com/office/officeart/2005/8/layout/list1"/>
    <dgm:cxn modelId="{82428CC7-835A-4D6A-A62B-17EB68342BC5}" type="presParOf" srcId="{611EB3FA-B9C8-4692-9B17-AC07FDB5E4BD}" destId="{9BED0DE8-C25C-430A-85DB-914F245FBD9D}" srcOrd="3" destOrd="0" presId="urn:microsoft.com/office/officeart/2005/8/layout/list1"/>
    <dgm:cxn modelId="{BAFDC341-37D1-472C-816C-563407E28457}" type="presParOf" srcId="{611EB3FA-B9C8-4692-9B17-AC07FDB5E4BD}" destId="{9DEDB897-2B1E-4963-A829-3111AB902CDA}" srcOrd="4" destOrd="0" presId="urn:microsoft.com/office/officeart/2005/8/layout/list1"/>
    <dgm:cxn modelId="{8CDFA032-F53A-4B77-B382-21F173FB3ED8}" type="presParOf" srcId="{9DEDB897-2B1E-4963-A829-3111AB902CDA}" destId="{23A45629-92B0-47D0-A83A-13810EC64F3E}" srcOrd="0" destOrd="0" presId="urn:microsoft.com/office/officeart/2005/8/layout/list1"/>
    <dgm:cxn modelId="{1CF18F1C-9DBA-46CA-B359-78A6A7B1E040}" type="presParOf" srcId="{9DEDB897-2B1E-4963-A829-3111AB902CDA}" destId="{BE1FC6C4-E95C-4F88-840D-3A606CE4C5F1}" srcOrd="1" destOrd="0" presId="urn:microsoft.com/office/officeart/2005/8/layout/list1"/>
    <dgm:cxn modelId="{A5383DD8-3995-4452-A0F4-148D5FD6B24B}" type="presParOf" srcId="{611EB3FA-B9C8-4692-9B17-AC07FDB5E4BD}" destId="{58A3D422-0608-4E62-93FC-C68E838E8940}" srcOrd="5" destOrd="0" presId="urn:microsoft.com/office/officeart/2005/8/layout/list1"/>
    <dgm:cxn modelId="{B092CC0A-AFDB-4A59-9381-4E427A826C74}" type="presParOf" srcId="{611EB3FA-B9C8-4692-9B17-AC07FDB5E4BD}" destId="{2FEE798E-31AC-4207-9C46-5DAAB03BE202}" srcOrd="6" destOrd="0" presId="urn:microsoft.com/office/officeart/2005/8/layout/list1"/>
    <dgm:cxn modelId="{8101DAC4-6658-4CAA-A824-9B7DAAC838E9}" type="presParOf" srcId="{611EB3FA-B9C8-4692-9B17-AC07FDB5E4BD}" destId="{5AA89BD7-667C-432A-95CD-E86DD03BFC0D}" srcOrd="7" destOrd="0" presId="urn:microsoft.com/office/officeart/2005/8/layout/list1"/>
    <dgm:cxn modelId="{3C7998AB-E068-4CDB-8BDD-FBF4FC929D0E}" type="presParOf" srcId="{611EB3FA-B9C8-4692-9B17-AC07FDB5E4BD}" destId="{9E7F69A5-18F8-4BFA-9345-68CE0FD6736D}" srcOrd="8" destOrd="0" presId="urn:microsoft.com/office/officeart/2005/8/layout/list1"/>
    <dgm:cxn modelId="{36DDA2A5-04A7-425C-8D17-614FE8B14F2C}" type="presParOf" srcId="{9E7F69A5-18F8-4BFA-9345-68CE0FD6736D}" destId="{A212AFDB-AB13-442C-965F-C0C5DCA55DDF}" srcOrd="0" destOrd="0" presId="urn:microsoft.com/office/officeart/2005/8/layout/list1"/>
    <dgm:cxn modelId="{79AA2D0F-D430-412F-A772-CF5963C111F1}" type="presParOf" srcId="{9E7F69A5-18F8-4BFA-9345-68CE0FD6736D}" destId="{12FADF56-254A-44F4-95EC-D3EFB569CA08}" srcOrd="1" destOrd="0" presId="urn:microsoft.com/office/officeart/2005/8/layout/list1"/>
    <dgm:cxn modelId="{F1F6613C-942D-4C0E-A464-C96D7804D9EC}" type="presParOf" srcId="{611EB3FA-B9C8-4692-9B17-AC07FDB5E4BD}" destId="{A1F61491-4542-4E80-951F-7EBE60BDF9BB}" srcOrd="9" destOrd="0" presId="urn:microsoft.com/office/officeart/2005/8/layout/list1"/>
    <dgm:cxn modelId="{95E68BFA-5A0D-496C-ABF9-DA3D4CBC978F}" type="presParOf" srcId="{611EB3FA-B9C8-4692-9B17-AC07FDB5E4BD}" destId="{CA2E3A51-5257-415F-B18B-F710DCAE7ED9}" srcOrd="10" destOrd="0" presId="urn:microsoft.com/office/officeart/2005/8/layout/list1"/>
    <dgm:cxn modelId="{8D46A143-F556-4176-9835-E1CE0E9FB613}" type="presParOf" srcId="{611EB3FA-B9C8-4692-9B17-AC07FDB5E4BD}" destId="{9D9C8117-5B74-4DD3-B8AC-3B9EEF35D238}" srcOrd="11" destOrd="0" presId="urn:microsoft.com/office/officeart/2005/8/layout/list1"/>
    <dgm:cxn modelId="{C4EC9D8C-A3D7-4C39-BDED-CDE23DF59889}" type="presParOf" srcId="{611EB3FA-B9C8-4692-9B17-AC07FDB5E4BD}" destId="{8D60246C-050B-4A43-9B9C-1B5D435515E9}" srcOrd="12" destOrd="0" presId="urn:microsoft.com/office/officeart/2005/8/layout/list1"/>
    <dgm:cxn modelId="{E20D0E5A-2F60-4349-B733-A912BA902133}" type="presParOf" srcId="{8D60246C-050B-4A43-9B9C-1B5D435515E9}" destId="{43CAC299-9461-4FF2-83EE-8189AE33A4A7}" srcOrd="0" destOrd="0" presId="urn:microsoft.com/office/officeart/2005/8/layout/list1"/>
    <dgm:cxn modelId="{CE8DFAD7-259A-43F9-8BEA-A89D8D594148}" type="presParOf" srcId="{8D60246C-050B-4A43-9B9C-1B5D435515E9}" destId="{E97253F6-6F3C-4072-BBA6-28E66CCEE846}" srcOrd="1" destOrd="0" presId="urn:microsoft.com/office/officeart/2005/8/layout/list1"/>
    <dgm:cxn modelId="{04BD4C1A-088C-48E0-BFFB-38ACFBBB257A}" type="presParOf" srcId="{611EB3FA-B9C8-4692-9B17-AC07FDB5E4BD}" destId="{139186AE-2434-4965-AA8A-F02B690C738F}" srcOrd="13" destOrd="0" presId="urn:microsoft.com/office/officeart/2005/8/layout/list1"/>
    <dgm:cxn modelId="{AA8A1FD0-9DB3-42EC-AB34-76CFFB34ACB2}" type="presParOf" srcId="{611EB3FA-B9C8-4692-9B17-AC07FDB5E4BD}" destId="{1E8ADC75-BFCC-4305-909A-B115B4E3DA82}" srcOrd="14" destOrd="0" presId="urn:microsoft.com/office/officeart/2005/8/layout/list1"/>
    <dgm:cxn modelId="{E7493B15-9E76-4747-99FA-FF230A9DFB8D}" type="presParOf" srcId="{611EB3FA-B9C8-4692-9B17-AC07FDB5E4BD}" destId="{BAEF9266-C6C2-45C8-9792-97D7FF8F6901}" srcOrd="15" destOrd="0" presId="urn:microsoft.com/office/officeart/2005/8/layout/list1"/>
    <dgm:cxn modelId="{277B9228-EF66-4403-BC23-F1FDD0FA987D}" type="presParOf" srcId="{611EB3FA-B9C8-4692-9B17-AC07FDB5E4BD}" destId="{F9A68BF3-CA6D-4984-9643-2841E97A38EA}" srcOrd="16" destOrd="0" presId="urn:microsoft.com/office/officeart/2005/8/layout/list1"/>
    <dgm:cxn modelId="{7BC74C11-FE09-4BFF-8082-AD9BADB322CF}" type="presParOf" srcId="{F9A68BF3-CA6D-4984-9643-2841E97A38EA}" destId="{77B20D21-3A6A-458E-8E1C-7F0E4979350B}" srcOrd="0" destOrd="0" presId="urn:microsoft.com/office/officeart/2005/8/layout/list1"/>
    <dgm:cxn modelId="{AB984110-30E6-4B99-A3FB-B431E6C5B9F8}" type="presParOf" srcId="{F9A68BF3-CA6D-4984-9643-2841E97A38EA}" destId="{0FA7FAD1-4575-414E-8401-9871CF5150FA}" srcOrd="1" destOrd="0" presId="urn:microsoft.com/office/officeart/2005/8/layout/list1"/>
    <dgm:cxn modelId="{039CAB24-393A-4E3B-97E1-6A842F7B11E1}" type="presParOf" srcId="{611EB3FA-B9C8-4692-9B17-AC07FDB5E4BD}" destId="{2D6102A0-4A0C-4F9A-B084-1881045E3BE2}" srcOrd="17" destOrd="0" presId="urn:microsoft.com/office/officeart/2005/8/layout/list1"/>
    <dgm:cxn modelId="{625DA718-8563-4570-84B0-39EB5D77CB85}" type="presParOf" srcId="{611EB3FA-B9C8-4692-9B17-AC07FDB5E4BD}" destId="{500917AD-524F-41F4-9353-103D5E48DAC8}"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custT="1"/>
      <dgm:spPr/>
      <dgm:t>
        <a:bodyPr/>
        <a:lstStyle/>
        <a:p>
          <a:r>
            <a:rPr lang="en-US" altLang="en-US" sz="1600" dirty="0" smtClean="0"/>
            <a:t>Task branch</a:t>
          </a:r>
          <a:endParaRPr kumimoji="1" lang="ja-JP" altLang="en-US" sz="1600" dirty="0"/>
        </a:p>
      </dgm:t>
    </dgm:pt>
    <dgm:pt modelId="{C86E22DC-E611-413B-B77D-21C12A749AC4}" type="parTrans" cxnId="{84B717AB-6ABC-4115-BCD1-E197173325D3}">
      <dgm:prSet/>
      <dgm:spPr/>
      <dgm:t>
        <a:bodyPr/>
        <a:lstStyle/>
        <a:p>
          <a:endParaRPr kumimoji="1" lang="ja-JP" altLang="en-US" sz="2000"/>
        </a:p>
      </dgm:t>
    </dgm:pt>
    <dgm:pt modelId="{4422F689-7523-4D51-B07C-386003871B6D}" type="sibTrans" cxnId="{84B717AB-6ABC-4115-BCD1-E197173325D3}">
      <dgm:prSet/>
      <dgm:spPr/>
      <dgm:t>
        <a:bodyPr/>
        <a:lstStyle/>
        <a:p>
          <a:endParaRPr kumimoji="1" lang="ja-JP" altLang="en-US" sz="2000"/>
        </a:p>
      </dgm:t>
    </dgm:pt>
    <dgm:pt modelId="{86475E94-4BE3-4DE3-8302-C6BC5A196A4E}">
      <dgm:prSet custT="1"/>
      <dgm:spPr/>
      <dgm:t>
        <a:bodyPr/>
        <a:lstStyle/>
        <a:p>
          <a:r>
            <a:rPr lang="ja-JP" altLang="en-US" sz="1600" dirty="0" smtClean="0"/>
            <a:t>ほかの開発者に影響を及ぼすことなく、ある大きな修正 </a:t>
          </a:r>
          <a:r>
            <a:rPr lang="en-US" altLang="en-US" sz="1600" dirty="0" smtClean="0"/>
            <a:t>(</a:t>
          </a:r>
          <a:r>
            <a:rPr lang="ja-JP" altLang="en-US" sz="1600" dirty="0" smtClean="0"/>
            <a:t>タスク</a:t>
          </a:r>
          <a:r>
            <a:rPr lang="en-US" altLang="en-US" sz="1600" dirty="0" smtClean="0"/>
            <a:t>) </a:t>
          </a:r>
          <a:r>
            <a:rPr lang="ja-JP" altLang="en-US" sz="1600" dirty="0" smtClean="0"/>
            <a:t>を完了させてから、それをまとめて元のラインにポートするためのライン</a:t>
          </a:r>
          <a:endParaRPr lang="en-US" altLang="en-US" sz="1600" dirty="0" smtClean="0"/>
        </a:p>
      </dgm:t>
    </dgm:pt>
    <dgm:pt modelId="{EE94990A-6EDD-4DCA-BAFC-BF96DE80827E}" type="parTrans" cxnId="{83A99A21-D170-4AFB-8414-E4A259D726E1}">
      <dgm:prSet/>
      <dgm:spPr/>
      <dgm:t>
        <a:bodyPr/>
        <a:lstStyle/>
        <a:p>
          <a:endParaRPr lang="en-US"/>
        </a:p>
      </dgm:t>
    </dgm:pt>
    <dgm:pt modelId="{FAAD83A3-8545-47F6-9031-84FA730F9F82}" type="sibTrans" cxnId="{83A99A21-D170-4AFB-8414-E4A259D726E1}">
      <dgm:prSet/>
      <dgm:spPr/>
      <dgm:t>
        <a:bodyPr/>
        <a:lstStyle/>
        <a:p>
          <a:endParaRPr lang="en-US"/>
        </a:p>
      </dgm:t>
    </dgm:pt>
    <dgm:pt modelId="{57E66C6F-4EF0-43FE-B146-C1175B8A90BD}">
      <dgm:prSet custT="1"/>
      <dgm:spPr/>
      <dgm:t>
        <a:bodyPr/>
        <a:lstStyle/>
        <a:p>
          <a:r>
            <a:rPr lang="en-US" altLang="en-US" sz="1600" dirty="0" smtClean="0"/>
            <a:t>Branch per task, Activity branch          </a:t>
          </a:r>
        </a:p>
      </dgm:t>
    </dgm:pt>
    <dgm:pt modelId="{2BF92940-5E34-43E1-B4D6-F0F9D984598A}" type="parTrans" cxnId="{7A42BFC5-0263-451F-A19C-4ED319A92E57}">
      <dgm:prSet/>
      <dgm:spPr/>
      <dgm:t>
        <a:bodyPr/>
        <a:lstStyle/>
        <a:p>
          <a:endParaRPr lang="en-US"/>
        </a:p>
      </dgm:t>
    </dgm:pt>
    <dgm:pt modelId="{4BE96096-5736-4B36-814E-8EC1B61D8196}" type="sibTrans" cxnId="{7A42BFC5-0263-451F-A19C-4ED319A92E57}">
      <dgm:prSet/>
      <dgm:spPr/>
      <dgm:t>
        <a:bodyPr/>
        <a:lstStyle/>
        <a:p>
          <a:endParaRPr lang="en-US"/>
        </a:p>
      </dgm:t>
    </dgm:pt>
    <dgm:pt modelId="{FF50AF24-493F-4643-B412-0FAF357E11B0}">
      <dgm:prSet custT="1"/>
      <dgm:spPr/>
      <dgm:t>
        <a:bodyPr/>
        <a:lstStyle/>
        <a:p>
          <a:r>
            <a:rPr lang="en-US" altLang="en-US" sz="1600" dirty="0" smtClean="0"/>
            <a:t>Functional branch</a:t>
          </a:r>
        </a:p>
      </dgm:t>
    </dgm:pt>
    <dgm:pt modelId="{A4A86269-36F0-4A0B-ADEB-08E0624A7271}" type="parTrans" cxnId="{58EFA595-E466-40BE-907B-5CFB3DDDEDC0}">
      <dgm:prSet/>
      <dgm:spPr/>
      <dgm:t>
        <a:bodyPr/>
        <a:lstStyle/>
        <a:p>
          <a:endParaRPr lang="en-US"/>
        </a:p>
      </dgm:t>
    </dgm:pt>
    <dgm:pt modelId="{DE856F86-AC4E-48F5-B5BC-FAFE8D0F8471}" type="sibTrans" cxnId="{58EFA595-E466-40BE-907B-5CFB3DDDEDC0}">
      <dgm:prSet/>
      <dgm:spPr/>
      <dgm:t>
        <a:bodyPr/>
        <a:lstStyle/>
        <a:p>
          <a:endParaRPr lang="en-US"/>
        </a:p>
      </dgm:t>
    </dgm:pt>
    <dgm:pt modelId="{FD5226BB-4F48-426F-991C-CF53CC5947E0}">
      <dgm:prSet custT="1"/>
      <dgm:spPr/>
      <dgm:t>
        <a:bodyPr/>
        <a:lstStyle/>
        <a:p>
          <a:r>
            <a:rPr lang="ja-JP" altLang="en-US" sz="1600" dirty="0" smtClean="0"/>
            <a:t>ある機能を実装するためのライン。タスクブランチの一種</a:t>
          </a:r>
          <a:endParaRPr lang="en-US" altLang="en-US" sz="1600" dirty="0" smtClean="0"/>
        </a:p>
      </dgm:t>
    </dgm:pt>
    <dgm:pt modelId="{A1093AB9-4AA7-4A2F-8D16-13A7EC4C937A}" type="parTrans" cxnId="{144E5E9F-2786-4BEE-BE45-FC1D73DBE1E6}">
      <dgm:prSet/>
      <dgm:spPr/>
      <dgm:t>
        <a:bodyPr/>
        <a:lstStyle/>
        <a:p>
          <a:endParaRPr lang="en-US"/>
        </a:p>
      </dgm:t>
    </dgm:pt>
    <dgm:pt modelId="{7D49F491-EEAA-4BB3-939B-E9C3B9DCFC2F}" type="sibTrans" cxnId="{144E5E9F-2786-4BEE-BE45-FC1D73DBE1E6}">
      <dgm:prSet/>
      <dgm:spPr/>
      <dgm:t>
        <a:bodyPr/>
        <a:lstStyle/>
        <a:p>
          <a:endParaRPr lang="en-US"/>
        </a:p>
      </dgm:t>
    </dgm:pt>
    <dgm:pt modelId="{32DDBC79-CD5E-47D6-BAD4-BBF5C208742C}">
      <dgm:prSet custT="1"/>
      <dgm:spPr/>
      <dgm:t>
        <a:bodyPr/>
        <a:lstStyle/>
        <a:p>
          <a:r>
            <a:rPr lang="en-US" altLang="en-US" sz="1600" dirty="0" smtClean="0"/>
            <a:t>Experimental line</a:t>
          </a:r>
        </a:p>
      </dgm:t>
    </dgm:pt>
    <dgm:pt modelId="{23FDE391-8F85-42CC-BB58-0ADD9FEB5A90}" type="parTrans" cxnId="{DFF11911-9398-4376-9803-0A7264D539AB}">
      <dgm:prSet/>
      <dgm:spPr/>
      <dgm:t>
        <a:bodyPr/>
        <a:lstStyle/>
        <a:p>
          <a:endParaRPr lang="en-US"/>
        </a:p>
      </dgm:t>
    </dgm:pt>
    <dgm:pt modelId="{B7D9EB2A-BE7C-429E-AAAB-58381C67D1FB}" type="sibTrans" cxnId="{DFF11911-9398-4376-9803-0A7264D539AB}">
      <dgm:prSet/>
      <dgm:spPr/>
      <dgm:t>
        <a:bodyPr/>
        <a:lstStyle/>
        <a:p>
          <a:endParaRPr lang="en-US"/>
        </a:p>
      </dgm:t>
    </dgm:pt>
    <dgm:pt modelId="{A1F87C39-04D4-4FB2-B248-3ECE5D406E26}">
      <dgm:prSet custT="1"/>
      <dgm:spPr/>
      <dgm:t>
        <a:bodyPr/>
        <a:lstStyle/>
        <a:p>
          <a:r>
            <a:rPr lang="ja-JP" altLang="en-US" sz="1600" dirty="0" smtClean="0"/>
            <a:t>実験的な実装を試すためのライン</a:t>
          </a:r>
          <a:endParaRPr lang="en-US" altLang="en-US" sz="1600" dirty="0" smtClean="0"/>
        </a:p>
      </dgm:t>
    </dgm:pt>
    <dgm:pt modelId="{51FC64DA-A2E2-480C-BE94-CF3F60D48F48}" type="parTrans" cxnId="{A017678F-E59A-4834-9171-652BEE58BA18}">
      <dgm:prSet/>
      <dgm:spPr/>
      <dgm:t>
        <a:bodyPr/>
        <a:lstStyle/>
        <a:p>
          <a:endParaRPr lang="en-US"/>
        </a:p>
      </dgm:t>
    </dgm:pt>
    <dgm:pt modelId="{28B799DB-AE6F-43C9-BDDE-3F979B9302E1}" type="sibTrans" cxnId="{A017678F-E59A-4834-9171-652BEE58BA18}">
      <dgm:prSet/>
      <dgm:spPr/>
      <dgm:t>
        <a:bodyPr/>
        <a:lstStyle/>
        <a:p>
          <a:endParaRPr lang="en-US"/>
        </a:p>
      </dgm:t>
    </dgm:pt>
    <dgm:pt modelId="{1D931339-33C6-4BCA-A52A-A90E5197FB19}">
      <dgm:prSet custT="1"/>
      <dgm:spPr/>
      <dgm:t>
        <a:bodyPr/>
        <a:lstStyle/>
        <a:p>
          <a:r>
            <a:rPr lang="en-US" altLang="en-US" sz="1600" dirty="0" smtClean="0"/>
            <a:t>Prototype line, Proto-line</a:t>
          </a:r>
        </a:p>
      </dgm:t>
    </dgm:pt>
    <dgm:pt modelId="{A259AF58-000A-43B9-A9F9-6E0FBF024158}" type="parTrans" cxnId="{626BA108-EAF4-4034-97D4-8609F4D8A14C}">
      <dgm:prSet/>
      <dgm:spPr/>
      <dgm:t>
        <a:bodyPr/>
        <a:lstStyle/>
        <a:p>
          <a:endParaRPr lang="en-US"/>
        </a:p>
      </dgm:t>
    </dgm:pt>
    <dgm:pt modelId="{AE7723BE-2827-4015-B630-FC1B32323F04}" type="sibTrans" cxnId="{626BA108-EAF4-4034-97D4-8609F4D8A14C}">
      <dgm:prSet/>
      <dgm:spPr/>
      <dgm:t>
        <a:bodyPr/>
        <a:lstStyle/>
        <a:p>
          <a:endParaRPr lang="en-US"/>
        </a:p>
      </dgm:t>
    </dgm:pt>
    <dgm:pt modelId="{580ED217-318B-4496-828B-064F50FB5CDA}">
      <dgm:prSet custT="1"/>
      <dgm:spPr/>
      <dgm:t>
        <a:bodyPr/>
        <a:lstStyle/>
        <a:p>
          <a:r>
            <a:rPr lang="en-US" altLang="en-US" sz="1600" dirty="0" smtClean="0"/>
            <a:t>Integration line</a:t>
          </a:r>
        </a:p>
      </dgm:t>
    </dgm:pt>
    <dgm:pt modelId="{BAD61C79-211C-4BD2-8FBB-F3C76A3167F5}" type="parTrans" cxnId="{C607B753-4FD4-4F6F-B4D7-18DF83419506}">
      <dgm:prSet/>
      <dgm:spPr/>
      <dgm:t>
        <a:bodyPr/>
        <a:lstStyle/>
        <a:p>
          <a:endParaRPr lang="en-US"/>
        </a:p>
      </dgm:t>
    </dgm:pt>
    <dgm:pt modelId="{82D12CB7-49EF-426B-BCCF-38A81C60F1F9}" type="sibTrans" cxnId="{C607B753-4FD4-4F6F-B4D7-18DF83419506}">
      <dgm:prSet/>
      <dgm:spPr/>
      <dgm:t>
        <a:bodyPr/>
        <a:lstStyle/>
        <a:p>
          <a:endParaRPr lang="en-US"/>
        </a:p>
      </dgm:t>
    </dgm:pt>
    <dgm:pt modelId="{A1EA425C-416F-4802-B457-CEEAF95FB92C}">
      <dgm:prSet custT="1"/>
      <dgm:spPr/>
      <dgm:t>
        <a:bodyPr/>
        <a:lstStyle/>
        <a:p>
          <a:r>
            <a:rPr lang="ja-JP" altLang="en-US" sz="1600" dirty="0" smtClean="0"/>
            <a:t>ほかの複数のブランチの修正を統合するためのライン</a:t>
          </a:r>
          <a:endParaRPr lang="en-US" altLang="en-US" sz="1600" dirty="0" smtClean="0"/>
        </a:p>
      </dgm:t>
    </dgm:pt>
    <dgm:pt modelId="{B9CE615A-19AA-4BB1-A301-0C06B90EEFC0}" type="parTrans" cxnId="{D7A487FE-2056-45C0-8010-3CB5A1A447CF}">
      <dgm:prSet/>
      <dgm:spPr/>
      <dgm:t>
        <a:bodyPr/>
        <a:lstStyle/>
        <a:p>
          <a:endParaRPr lang="en-US"/>
        </a:p>
      </dgm:t>
    </dgm:pt>
    <dgm:pt modelId="{FD078A9B-91B7-4A12-B02A-F771FFD2E5F1}" type="sibTrans" cxnId="{D7A487FE-2056-45C0-8010-3CB5A1A447CF}">
      <dgm:prSet/>
      <dgm:spPr/>
      <dgm:t>
        <a:bodyPr/>
        <a:lstStyle/>
        <a:p>
          <a:endParaRPr lang="en-US"/>
        </a:p>
      </dgm:t>
    </dgm:pt>
    <dgm:pt modelId="{D6575311-167C-4409-8755-1781E8A994A6}">
      <dgm:prSet custT="1"/>
      <dgm:spPr/>
      <dgm:t>
        <a:bodyPr/>
        <a:lstStyle/>
        <a:p>
          <a:r>
            <a:rPr lang="en-US" altLang="en-US" sz="1600" dirty="0" smtClean="0"/>
            <a:t>Project branch</a:t>
          </a:r>
        </a:p>
      </dgm:t>
    </dgm:pt>
    <dgm:pt modelId="{865B9D8E-16C0-4A64-AF5C-7C92C9525D69}" type="parTrans" cxnId="{5CFF73A6-006B-4BF9-9594-2E0C14C580BC}">
      <dgm:prSet/>
      <dgm:spPr/>
      <dgm:t>
        <a:bodyPr/>
        <a:lstStyle/>
        <a:p>
          <a:endParaRPr lang="en-US"/>
        </a:p>
      </dgm:t>
    </dgm:pt>
    <dgm:pt modelId="{28F5217D-3080-4D91-B198-267B5D75595E}" type="sibTrans" cxnId="{5CFF73A6-006B-4BF9-9594-2E0C14C580BC}">
      <dgm:prSet/>
      <dgm:spPr/>
      <dgm:t>
        <a:bodyPr/>
        <a:lstStyle/>
        <a:p>
          <a:endParaRPr lang="en-US"/>
        </a:p>
      </dgm:t>
    </dgm:pt>
    <dgm:pt modelId="{BF74E628-3983-4971-839F-909E4652BA8D}">
      <dgm:prSet custT="1"/>
      <dgm:spPr/>
      <dgm:t>
        <a:bodyPr/>
        <a:lstStyle/>
        <a:p>
          <a:r>
            <a:rPr lang="ja-JP" altLang="en-US" sz="1600" dirty="0" smtClean="0"/>
            <a:t>複数のタスクを同時に作業するためのライン</a:t>
          </a:r>
          <a:endParaRPr lang="en-US" altLang="en-US" sz="1600" dirty="0" smtClean="0"/>
        </a:p>
      </dgm:t>
    </dgm:pt>
    <dgm:pt modelId="{C75FD252-3F81-4212-B5CF-C71FA25E210C}" type="parTrans" cxnId="{EACDDF58-AAC6-404B-B3DB-50D4368433BA}">
      <dgm:prSet/>
      <dgm:spPr/>
      <dgm:t>
        <a:bodyPr/>
        <a:lstStyle/>
        <a:p>
          <a:endParaRPr lang="en-US"/>
        </a:p>
      </dgm:t>
    </dgm:pt>
    <dgm:pt modelId="{647BE3B2-75AA-4E3D-8DF3-02482AC1E4DA}" type="sibTrans" cxnId="{EACDDF58-AAC6-404B-B3DB-50D4368433BA}">
      <dgm:prSet/>
      <dgm:spPr/>
      <dgm:t>
        <a:bodyPr/>
        <a:lstStyle/>
        <a:p>
          <a:endParaRPr lang="en-US"/>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5"/>
      <dgm:spPr/>
      <dgm:t>
        <a:bodyPr/>
        <a:lstStyle/>
        <a:p>
          <a:endParaRPr kumimoji="1" lang="ja-JP" altLang="en-US"/>
        </a:p>
      </dgm:t>
    </dgm:pt>
    <dgm:pt modelId="{E7A6DDD4-82FA-4F30-BE9B-2DD0C803B2B6}" type="pres">
      <dgm:prSet presAssocID="{529D956C-1930-4A17-A3BC-5BDCADE67AF3}" presName="parentText" presStyleLbl="node1" presStyleIdx="0" presStyleCnt="5">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5">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7674BB03-CAEB-4416-AA3A-4A1B358F59BF}" type="pres">
      <dgm:prSet presAssocID="{FF50AF24-493F-4643-B412-0FAF357E11B0}" presName="parentLin" presStyleCnt="0"/>
      <dgm:spPr/>
    </dgm:pt>
    <dgm:pt modelId="{756A03B2-05ED-484F-984A-B33EFC51CE34}" type="pres">
      <dgm:prSet presAssocID="{FF50AF24-493F-4643-B412-0FAF357E11B0}" presName="parentLeftMargin" presStyleLbl="node1" presStyleIdx="0" presStyleCnt="5"/>
      <dgm:spPr/>
      <dgm:t>
        <a:bodyPr/>
        <a:lstStyle/>
        <a:p>
          <a:endParaRPr kumimoji="1" lang="ja-JP" altLang="en-US"/>
        </a:p>
      </dgm:t>
    </dgm:pt>
    <dgm:pt modelId="{63508CA5-300E-4FBA-B5A8-F8E1CB2DB024}" type="pres">
      <dgm:prSet presAssocID="{FF50AF24-493F-4643-B412-0FAF357E11B0}" presName="parentText" presStyleLbl="node1" presStyleIdx="1" presStyleCnt="5">
        <dgm:presLayoutVars>
          <dgm:chMax val="0"/>
          <dgm:bulletEnabled val="1"/>
        </dgm:presLayoutVars>
      </dgm:prSet>
      <dgm:spPr/>
      <dgm:t>
        <a:bodyPr/>
        <a:lstStyle/>
        <a:p>
          <a:endParaRPr kumimoji="1" lang="ja-JP" altLang="en-US"/>
        </a:p>
      </dgm:t>
    </dgm:pt>
    <dgm:pt modelId="{E966AB31-83D4-4D4F-A27B-F3735479A969}" type="pres">
      <dgm:prSet presAssocID="{FF50AF24-493F-4643-B412-0FAF357E11B0}" presName="negativeSpace" presStyleCnt="0"/>
      <dgm:spPr/>
    </dgm:pt>
    <dgm:pt modelId="{275FA616-9F70-4E15-88D2-8AD9FDFF5941}" type="pres">
      <dgm:prSet presAssocID="{FF50AF24-493F-4643-B412-0FAF357E11B0}" presName="childText" presStyleLbl="conFgAcc1" presStyleIdx="1" presStyleCnt="5">
        <dgm:presLayoutVars>
          <dgm:bulletEnabled val="1"/>
        </dgm:presLayoutVars>
      </dgm:prSet>
      <dgm:spPr/>
      <dgm:t>
        <a:bodyPr/>
        <a:lstStyle/>
        <a:p>
          <a:endParaRPr kumimoji="1" lang="ja-JP" altLang="en-US"/>
        </a:p>
      </dgm:t>
    </dgm:pt>
    <dgm:pt modelId="{DFE442D9-9A5F-4B4D-86A1-54B8A0E14EED}" type="pres">
      <dgm:prSet presAssocID="{DE856F86-AC4E-48F5-B5BC-FAFE8D0F8471}" presName="spaceBetweenRectangles" presStyleCnt="0"/>
      <dgm:spPr/>
    </dgm:pt>
    <dgm:pt modelId="{70FF95DB-4360-418C-B6AD-CF71790AED24}" type="pres">
      <dgm:prSet presAssocID="{32DDBC79-CD5E-47D6-BAD4-BBF5C208742C}" presName="parentLin" presStyleCnt="0"/>
      <dgm:spPr/>
    </dgm:pt>
    <dgm:pt modelId="{3F80932E-7473-4713-B5CD-98523D364247}" type="pres">
      <dgm:prSet presAssocID="{32DDBC79-CD5E-47D6-BAD4-BBF5C208742C}" presName="parentLeftMargin" presStyleLbl="node1" presStyleIdx="1" presStyleCnt="5"/>
      <dgm:spPr/>
      <dgm:t>
        <a:bodyPr/>
        <a:lstStyle/>
        <a:p>
          <a:endParaRPr kumimoji="1" lang="ja-JP" altLang="en-US"/>
        </a:p>
      </dgm:t>
    </dgm:pt>
    <dgm:pt modelId="{11A981CF-966C-4776-AA89-ACBEF5B3D31C}" type="pres">
      <dgm:prSet presAssocID="{32DDBC79-CD5E-47D6-BAD4-BBF5C208742C}" presName="parentText" presStyleLbl="node1" presStyleIdx="2" presStyleCnt="5">
        <dgm:presLayoutVars>
          <dgm:chMax val="0"/>
          <dgm:bulletEnabled val="1"/>
        </dgm:presLayoutVars>
      </dgm:prSet>
      <dgm:spPr/>
      <dgm:t>
        <a:bodyPr/>
        <a:lstStyle/>
        <a:p>
          <a:endParaRPr kumimoji="1" lang="ja-JP" altLang="en-US"/>
        </a:p>
      </dgm:t>
    </dgm:pt>
    <dgm:pt modelId="{5E18FC52-ED04-4823-AFFC-1ED32A56E60C}" type="pres">
      <dgm:prSet presAssocID="{32DDBC79-CD5E-47D6-BAD4-BBF5C208742C}" presName="negativeSpace" presStyleCnt="0"/>
      <dgm:spPr/>
    </dgm:pt>
    <dgm:pt modelId="{496C66E3-202B-4584-8D58-ECDC9442C30F}" type="pres">
      <dgm:prSet presAssocID="{32DDBC79-CD5E-47D6-BAD4-BBF5C208742C}" presName="childText" presStyleLbl="conFgAcc1" presStyleIdx="2" presStyleCnt="5">
        <dgm:presLayoutVars>
          <dgm:bulletEnabled val="1"/>
        </dgm:presLayoutVars>
      </dgm:prSet>
      <dgm:spPr/>
      <dgm:t>
        <a:bodyPr/>
        <a:lstStyle/>
        <a:p>
          <a:endParaRPr kumimoji="1" lang="ja-JP" altLang="en-US"/>
        </a:p>
      </dgm:t>
    </dgm:pt>
    <dgm:pt modelId="{17A5D6D4-B882-4C6E-A204-1B9536AABD6B}" type="pres">
      <dgm:prSet presAssocID="{B7D9EB2A-BE7C-429E-AAAB-58381C67D1FB}" presName="spaceBetweenRectangles" presStyleCnt="0"/>
      <dgm:spPr/>
    </dgm:pt>
    <dgm:pt modelId="{EF07C4AF-02F7-44DF-AA2D-BDCFCAA4E16B}" type="pres">
      <dgm:prSet presAssocID="{580ED217-318B-4496-828B-064F50FB5CDA}" presName="parentLin" presStyleCnt="0"/>
      <dgm:spPr/>
    </dgm:pt>
    <dgm:pt modelId="{77FFFD39-6AFE-435B-AD38-715D3F93E2EB}" type="pres">
      <dgm:prSet presAssocID="{580ED217-318B-4496-828B-064F50FB5CDA}" presName="parentLeftMargin" presStyleLbl="node1" presStyleIdx="2" presStyleCnt="5"/>
      <dgm:spPr/>
      <dgm:t>
        <a:bodyPr/>
        <a:lstStyle/>
        <a:p>
          <a:endParaRPr kumimoji="1" lang="ja-JP" altLang="en-US"/>
        </a:p>
      </dgm:t>
    </dgm:pt>
    <dgm:pt modelId="{CB27BB4B-D2E0-4FD2-ABC5-472A8E9DD5BF}" type="pres">
      <dgm:prSet presAssocID="{580ED217-318B-4496-828B-064F50FB5CDA}" presName="parentText" presStyleLbl="node1" presStyleIdx="3" presStyleCnt="5">
        <dgm:presLayoutVars>
          <dgm:chMax val="0"/>
          <dgm:bulletEnabled val="1"/>
        </dgm:presLayoutVars>
      </dgm:prSet>
      <dgm:spPr/>
      <dgm:t>
        <a:bodyPr/>
        <a:lstStyle/>
        <a:p>
          <a:endParaRPr kumimoji="1" lang="ja-JP" altLang="en-US"/>
        </a:p>
      </dgm:t>
    </dgm:pt>
    <dgm:pt modelId="{A40E6D24-2E32-4477-A89D-53BF5EC4410E}" type="pres">
      <dgm:prSet presAssocID="{580ED217-318B-4496-828B-064F50FB5CDA}" presName="negativeSpace" presStyleCnt="0"/>
      <dgm:spPr/>
    </dgm:pt>
    <dgm:pt modelId="{9484AE3E-B57B-4E42-B510-886310802B9A}" type="pres">
      <dgm:prSet presAssocID="{580ED217-318B-4496-828B-064F50FB5CDA}" presName="childText" presStyleLbl="conFgAcc1" presStyleIdx="3" presStyleCnt="5">
        <dgm:presLayoutVars>
          <dgm:bulletEnabled val="1"/>
        </dgm:presLayoutVars>
      </dgm:prSet>
      <dgm:spPr/>
      <dgm:t>
        <a:bodyPr/>
        <a:lstStyle/>
        <a:p>
          <a:endParaRPr kumimoji="1" lang="ja-JP" altLang="en-US"/>
        </a:p>
      </dgm:t>
    </dgm:pt>
    <dgm:pt modelId="{145BEDA2-DA82-49D2-A04F-403A8BF2A943}" type="pres">
      <dgm:prSet presAssocID="{82D12CB7-49EF-426B-BCCF-38A81C60F1F9}" presName="spaceBetweenRectangles" presStyleCnt="0"/>
      <dgm:spPr/>
    </dgm:pt>
    <dgm:pt modelId="{A1241106-1E82-417B-9F20-80B4BB5378F4}" type="pres">
      <dgm:prSet presAssocID="{D6575311-167C-4409-8755-1781E8A994A6}" presName="parentLin" presStyleCnt="0"/>
      <dgm:spPr/>
    </dgm:pt>
    <dgm:pt modelId="{34DDFA64-3685-4E9F-AE03-A8AB334500B8}" type="pres">
      <dgm:prSet presAssocID="{D6575311-167C-4409-8755-1781E8A994A6}" presName="parentLeftMargin" presStyleLbl="node1" presStyleIdx="3" presStyleCnt="5"/>
      <dgm:spPr/>
      <dgm:t>
        <a:bodyPr/>
        <a:lstStyle/>
        <a:p>
          <a:endParaRPr kumimoji="1" lang="ja-JP" altLang="en-US"/>
        </a:p>
      </dgm:t>
    </dgm:pt>
    <dgm:pt modelId="{18C2F872-1AE3-490D-A41B-2DD5CA24357A}" type="pres">
      <dgm:prSet presAssocID="{D6575311-167C-4409-8755-1781E8A994A6}" presName="parentText" presStyleLbl="node1" presStyleIdx="4" presStyleCnt="5">
        <dgm:presLayoutVars>
          <dgm:chMax val="0"/>
          <dgm:bulletEnabled val="1"/>
        </dgm:presLayoutVars>
      </dgm:prSet>
      <dgm:spPr/>
      <dgm:t>
        <a:bodyPr/>
        <a:lstStyle/>
        <a:p>
          <a:endParaRPr kumimoji="1" lang="ja-JP" altLang="en-US"/>
        </a:p>
      </dgm:t>
    </dgm:pt>
    <dgm:pt modelId="{7A76B65E-B090-46F0-9059-A338176E9767}" type="pres">
      <dgm:prSet presAssocID="{D6575311-167C-4409-8755-1781E8A994A6}" presName="negativeSpace" presStyleCnt="0"/>
      <dgm:spPr/>
    </dgm:pt>
    <dgm:pt modelId="{85357C2C-43A6-4AF3-8930-2461C919378B}" type="pres">
      <dgm:prSet presAssocID="{D6575311-167C-4409-8755-1781E8A994A6}" presName="childText" presStyleLbl="conFgAcc1" presStyleIdx="4" presStyleCnt="5">
        <dgm:presLayoutVars>
          <dgm:bulletEnabled val="1"/>
        </dgm:presLayoutVars>
      </dgm:prSet>
      <dgm:spPr/>
      <dgm:t>
        <a:bodyPr/>
        <a:lstStyle/>
        <a:p>
          <a:endParaRPr kumimoji="1" lang="ja-JP" altLang="en-US"/>
        </a:p>
      </dgm:t>
    </dgm:pt>
  </dgm:ptLst>
  <dgm:cxnLst>
    <dgm:cxn modelId="{544BD938-6F87-4E73-A6CD-72C54A6FDDB4}" type="presOf" srcId="{57E66C6F-4EF0-43FE-B146-C1175B8A90BD}" destId="{90B4D557-612A-4BFC-8C56-2A6E07FE9F17}" srcOrd="0" destOrd="1" presId="urn:microsoft.com/office/officeart/2005/8/layout/list1"/>
    <dgm:cxn modelId="{58EFA595-E466-40BE-907B-5CFB3DDDEDC0}" srcId="{4AEB3A44-E41E-4198-A5DC-62D574AB7E6D}" destId="{FF50AF24-493F-4643-B412-0FAF357E11B0}" srcOrd="1" destOrd="0" parTransId="{A4A86269-36F0-4A0B-ADEB-08E0624A7271}" sibTransId="{DE856F86-AC4E-48F5-B5BC-FAFE8D0F8471}"/>
    <dgm:cxn modelId="{C607B753-4FD4-4F6F-B4D7-18DF83419506}" srcId="{4AEB3A44-E41E-4198-A5DC-62D574AB7E6D}" destId="{580ED217-318B-4496-828B-064F50FB5CDA}" srcOrd="3" destOrd="0" parTransId="{BAD61C79-211C-4BD2-8FBB-F3C76A3167F5}" sibTransId="{82D12CB7-49EF-426B-BCCF-38A81C60F1F9}"/>
    <dgm:cxn modelId="{3231F0C6-27FD-44C6-8575-894EDA6D29A0}" type="presOf" srcId="{4AEB3A44-E41E-4198-A5DC-62D574AB7E6D}" destId="{611EB3FA-B9C8-4692-9B17-AC07FDB5E4BD}" srcOrd="0" destOrd="0" presId="urn:microsoft.com/office/officeart/2005/8/layout/list1"/>
    <dgm:cxn modelId="{A017678F-E59A-4834-9171-652BEE58BA18}" srcId="{32DDBC79-CD5E-47D6-BAD4-BBF5C208742C}" destId="{A1F87C39-04D4-4FB2-B248-3ECE5D406E26}" srcOrd="0" destOrd="0" parTransId="{51FC64DA-A2E2-480C-BE94-CF3F60D48F48}" sibTransId="{28B799DB-AE6F-43C9-BDDE-3F979B9302E1}"/>
    <dgm:cxn modelId="{EACDDF58-AAC6-404B-B3DB-50D4368433BA}" srcId="{D6575311-167C-4409-8755-1781E8A994A6}" destId="{BF74E628-3983-4971-839F-909E4652BA8D}" srcOrd="0" destOrd="0" parTransId="{C75FD252-3F81-4212-B5CF-C71FA25E210C}" sibTransId="{647BE3B2-75AA-4E3D-8DF3-02482AC1E4DA}"/>
    <dgm:cxn modelId="{18ACF3DE-CC77-49D3-B899-576FC3B8FC76}" type="presOf" srcId="{529D956C-1930-4A17-A3BC-5BDCADE67AF3}" destId="{E7A6DDD4-82FA-4F30-BE9B-2DD0C803B2B6}" srcOrd="1" destOrd="0" presId="urn:microsoft.com/office/officeart/2005/8/layout/list1"/>
    <dgm:cxn modelId="{2647CCFE-4931-4B6F-A57A-245DF304F613}" type="presOf" srcId="{32DDBC79-CD5E-47D6-BAD4-BBF5C208742C}" destId="{11A981CF-966C-4776-AA89-ACBEF5B3D31C}" srcOrd="1" destOrd="0" presId="urn:microsoft.com/office/officeart/2005/8/layout/list1"/>
    <dgm:cxn modelId="{626BA108-EAF4-4034-97D4-8609F4D8A14C}" srcId="{32DDBC79-CD5E-47D6-BAD4-BBF5C208742C}" destId="{1D931339-33C6-4BCA-A52A-A90E5197FB19}" srcOrd="1" destOrd="0" parTransId="{A259AF58-000A-43B9-A9F9-6E0FBF024158}" sibTransId="{AE7723BE-2827-4015-B630-FC1B32323F04}"/>
    <dgm:cxn modelId="{599CA50A-3969-4A2F-A2C3-ED27046F66AE}" type="presOf" srcId="{529D956C-1930-4A17-A3BC-5BDCADE67AF3}" destId="{F644C339-76F7-47BB-8DA6-F93CEEC47BE5}" srcOrd="0" destOrd="0" presId="urn:microsoft.com/office/officeart/2005/8/layout/list1"/>
    <dgm:cxn modelId="{9F543589-4706-4A8B-B8E8-DA4AAEB00C37}" type="presOf" srcId="{A1F87C39-04D4-4FB2-B248-3ECE5D406E26}" destId="{496C66E3-202B-4584-8D58-ECDC9442C30F}" srcOrd="0" destOrd="0" presId="urn:microsoft.com/office/officeart/2005/8/layout/list1"/>
    <dgm:cxn modelId="{86430BFA-535A-4947-8B8C-F28A156061A5}" type="presOf" srcId="{580ED217-318B-4496-828B-064F50FB5CDA}" destId="{77FFFD39-6AFE-435B-AD38-715D3F93E2EB}" srcOrd="0" destOrd="0" presId="urn:microsoft.com/office/officeart/2005/8/layout/list1"/>
    <dgm:cxn modelId="{5395DAF6-6DCB-40D9-8D32-545C2A33F3C3}" type="presOf" srcId="{1D931339-33C6-4BCA-A52A-A90E5197FB19}" destId="{496C66E3-202B-4584-8D58-ECDC9442C30F}" srcOrd="0" destOrd="1" presId="urn:microsoft.com/office/officeart/2005/8/layout/list1"/>
    <dgm:cxn modelId="{F53CE4CC-9129-4D02-9653-A70A961DBEB6}" type="presOf" srcId="{FF50AF24-493F-4643-B412-0FAF357E11B0}" destId="{756A03B2-05ED-484F-984A-B33EFC51CE34}" srcOrd="0" destOrd="0" presId="urn:microsoft.com/office/officeart/2005/8/layout/list1"/>
    <dgm:cxn modelId="{920A1B74-0419-4964-B152-F0C889EE3533}" type="presOf" srcId="{FD5226BB-4F48-426F-991C-CF53CC5947E0}" destId="{275FA616-9F70-4E15-88D2-8AD9FDFF5941}" srcOrd="0" destOrd="0" presId="urn:microsoft.com/office/officeart/2005/8/layout/list1"/>
    <dgm:cxn modelId="{ACBE5768-BD74-4103-949E-4AA48DABF59F}" type="presOf" srcId="{A1EA425C-416F-4802-B457-CEEAF95FB92C}" destId="{9484AE3E-B57B-4E42-B510-886310802B9A}" srcOrd="0" destOrd="0" presId="urn:microsoft.com/office/officeart/2005/8/layout/list1"/>
    <dgm:cxn modelId="{FE3F2DA2-67B7-4E66-84B5-640C8BEA6CC5}" type="presOf" srcId="{D6575311-167C-4409-8755-1781E8A994A6}" destId="{34DDFA64-3685-4E9F-AE03-A8AB334500B8}" srcOrd="0" destOrd="0" presId="urn:microsoft.com/office/officeart/2005/8/layout/list1"/>
    <dgm:cxn modelId="{DFF11911-9398-4376-9803-0A7264D539AB}" srcId="{4AEB3A44-E41E-4198-A5DC-62D574AB7E6D}" destId="{32DDBC79-CD5E-47D6-BAD4-BBF5C208742C}" srcOrd="2" destOrd="0" parTransId="{23FDE391-8F85-42CC-BB58-0ADD9FEB5A90}" sibTransId="{B7D9EB2A-BE7C-429E-AAAB-58381C67D1FB}"/>
    <dgm:cxn modelId="{FBF022D3-969A-46B5-B4DB-4A3B96929CB9}" type="presOf" srcId="{FF50AF24-493F-4643-B412-0FAF357E11B0}" destId="{63508CA5-300E-4FBA-B5A8-F8E1CB2DB024}" srcOrd="1" destOrd="0" presId="urn:microsoft.com/office/officeart/2005/8/layout/list1"/>
    <dgm:cxn modelId="{FCC73373-278B-4A35-B928-482428F5F751}" type="presOf" srcId="{86475E94-4BE3-4DE3-8302-C6BC5A196A4E}" destId="{90B4D557-612A-4BFC-8C56-2A6E07FE9F17}" srcOrd="0" destOrd="0" presId="urn:microsoft.com/office/officeart/2005/8/layout/list1"/>
    <dgm:cxn modelId="{144E5E9F-2786-4BEE-BE45-FC1D73DBE1E6}" srcId="{FF50AF24-493F-4643-B412-0FAF357E11B0}" destId="{FD5226BB-4F48-426F-991C-CF53CC5947E0}" srcOrd="0" destOrd="0" parTransId="{A1093AB9-4AA7-4A2F-8D16-13A7EC4C937A}" sibTransId="{7D49F491-EEAA-4BB3-939B-E9C3B9DCFC2F}"/>
    <dgm:cxn modelId="{312B55F8-2EDC-4782-BEC3-76ED7D2ED5BB}" type="presOf" srcId="{580ED217-318B-4496-828B-064F50FB5CDA}" destId="{CB27BB4B-D2E0-4FD2-ABC5-472A8E9DD5BF}" srcOrd="1" destOrd="0" presId="urn:microsoft.com/office/officeart/2005/8/layout/list1"/>
    <dgm:cxn modelId="{E0727DA7-21A4-44FC-8175-B9C9711814D3}" type="presOf" srcId="{BF74E628-3983-4971-839F-909E4652BA8D}" destId="{85357C2C-43A6-4AF3-8930-2461C919378B}" srcOrd="0" destOrd="0" presId="urn:microsoft.com/office/officeart/2005/8/layout/list1"/>
    <dgm:cxn modelId="{2A16BF8A-5959-4CDF-B07F-722CC893BB23}" type="presOf" srcId="{32DDBC79-CD5E-47D6-BAD4-BBF5C208742C}" destId="{3F80932E-7473-4713-B5CD-98523D364247}" srcOrd="0" destOrd="0" presId="urn:microsoft.com/office/officeart/2005/8/layout/list1"/>
    <dgm:cxn modelId="{83A99A21-D170-4AFB-8414-E4A259D726E1}" srcId="{529D956C-1930-4A17-A3BC-5BDCADE67AF3}" destId="{86475E94-4BE3-4DE3-8302-C6BC5A196A4E}" srcOrd="0" destOrd="0" parTransId="{EE94990A-6EDD-4DCA-BAFC-BF96DE80827E}" sibTransId="{FAAD83A3-8545-47F6-9031-84FA730F9F82}"/>
    <dgm:cxn modelId="{D7091D5D-0744-433C-8083-36311DCB54CD}" type="presOf" srcId="{D6575311-167C-4409-8755-1781E8A994A6}" destId="{18C2F872-1AE3-490D-A41B-2DD5CA24357A}" srcOrd="1" destOrd="0" presId="urn:microsoft.com/office/officeart/2005/8/layout/list1"/>
    <dgm:cxn modelId="{7A42BFC5-0263-451F-A19C-4ED319A92E57}" srcId="{529D956C-1930-4A17-A3BC-5BDCADE67AF3}" destId="{57E66C6F-4EF0-43FE-B146-C1175B8A90BD}" srcOrd="1" destOrd="0" parTransId="{2BF92940-5E34-43E1-B4D6-F0F9D984598A}" sibTransId="{4BE96096-5736-4B36-814E-8EC1B61D8196}"/>
    <dgm:cxn modelId="{D7A487FE-2056-45C0-8010-3CB5A1A447CF}" srcId="{580ED217-318B-4496-828B-064F50FB5CDA}" destId="{A1EA425C-416F-4802-B457-CEEAF95FB92C}" srcOrd="0" destOrd="0" parTransId="{B9CE615A-19AA-4BB1-A301-0C06B90EEFC0}" sibTransId="{FD078A9B-91B7-4A12-B02A-F771FFD2E5F1}"/>
    <dgm:cxn modelId="{84B717AB-6ABC-4115-BCD1-E197173325D3}" srcId="{4AEB3A44-E41E-4198-A5DC-62D574AB7E6D}" destId="{529D956C-1930-4A17-A3BC-5BDCADE67AF3}" srcOrd="0" destOrd="0" parTransId="{C86E22DC-E611-413B-B77D-21C12A749AC4}" sibTransId="{4422F689-7523-4D51-B07C-386003871B6D}"/>
    <dgm:cxn modelId="{5CFF73A6-006B-4BF9-9594-2E0C14C580BC}" srcId="{4AEB3A44-E41E-4198-A5DC-62D574AB7E6D}" destId="{D6575311-167C-4409-8755-1781E8A994A6}" srcOrd="4" destOrd="0" parTransId="{865B9D8E-16C0-4A64-AF5C-7C92C9525D69}" sibTransId="{28F5217D-3080-4D91-B198-267B5D75595E}"/>
    <dgm:cxn modelId="{C0D166BF-3F8D-42BF-9DF0-0A688A1B28C0}" type="presParOf" srcId="{611EB3FA-B9C8-4692-9B17-AC07FDB5E4BD}" destId="{91297AA8-DE8D-4D1B-ABE4-01FDBC733F89}" srcOrd="0" destOrd="0" presId="urn:microsoft.com/office/officeart/2005/8/layout/list1"/>
    <dgm:cxn modelId="{D4BC0A89-1F29-49C3-B011-0F2C643F0120}" type="presParOf" srcId="{91297AA8-DE8D-4D1B-ABE4-01FDBC733F89}" destId="{F644C339-76F7-47BB-8DA6-F93CEEC47BE5}" srcOrd="0" destOrd="0" presId="urn:microsoft.com/office/officeart/2005/8/layout/list1"/>
    <dgm:cxn modelId="{7CD93C2A-0436-4166-BBA3-DDC23A313877}" type="presParOf" srcId="{91297AA8-DE8D-4D1B-ABE4-01FDBC733F89}" destId="{E7A6DDD4-82FA-4F30-BE9B-2DD0C803B2B6}" srcOrd="1" destOrd="0" presId="urn:microsoft.com/office/officeart/2005/8/layout/list1"/>
    <dgm:cxn modelId="{8E126619-ECEF-45CD-A9C0-C6078A829938}" type="presParOf" srcId="{611EB3FA-B9C8-4692-9B17-AC07FDB5E4BD}" destId="{A7D49C11-89B7-44E1-832A-E70DF214BDDB}" srcOrd="1" destOrd="0" presId="urn:microsoft.com/office/officeart/2005/8/layout/list1"/>
    <dgm:cxn modelId="{97F44ABF-EFD1-4100-B385-FDE0A4E8956E}" type="presParOf" srcId="{611EB3FA-B9C8-4692-9B17-AC07FDB5E4BD}" destId="{90B4D557-612A-4BFC-8C56-2A6E07FE9F17}" srcOrd="2" destOrd="0" presId="urn:microsoft.com/office/officeart/2005/8/layout/list1"/>
    <dgm:cxn modelId="{DDD51B2B-4603-40E8-BC8E-48DD4717FE9F}" type="presParOf" srcId="{611EB3FA-B9C8-4692-9B17-AC07FDB5E4BD}" destId="{9BED0DE8-C25C-430A-85DB-914F245FBD9D}" srcOrd="3" destOrd="0" presId="urn:microsoft.com/office/officeart/2005/8/layout/list1"/>
    <dgm:cxn modelId="{5EEC0AB5-F8BA-4271-9C1C-E47F196423D5}" type="presParOf" srcId="{611EB3FA-B9C8-4692-9B17-AC07FDB5E4BD}" destId="{7674BB03-CAEB-4416-AA3A-4A1B358F59BF}" srcOrd="4" destOrd="0" presId="urn:microsoft.com/office/officeart/2005/8/layout/list1"/>
    <dgm:cxn modelId="{E77C00AB-ADAB-432C-BFB8-1AE28FD32B61}" type="presParOf" srcId="{7674BB03-CAEB-4416-AA3A-4A1B358F59BF}" destId="{756A03B2-05ED-484F-984A-B33EFC51CE34}" srcOrd="0" destOrd="0" presId="urn:microsoft.com/office/officeart/2005/8/layout/list1"/>
    <dgm:cxn modelId="{F56CE235-58CB-4411-9C71-C5A86A274990}" type="presParOf" srcId="{7674BB03-CAEB-4416-AA3A-4A1B358F59BF}" destId="{63508CA5-300E-4FBA-B5A8-F8E1CB2DB024}" srcOrd="1" destOrd="0" presId="urn:microsoft.com/office/officeart/2005/8/layout/list1"/>
    <dgm:cxn modelId="{1B0B5A47-3571-448B-ABB2-C479375E8067}" type="presParOf" srcId="{611EB3FA-B9C8-4692-9B17-AC07FDB5E4BD}" destId="{E966AB31-83D4-4D4F-A27B-F3735479A969}" srcOrd="5" destOrd="0" presId="urn:microsoft.com/office/officeart/2005/8/layout/list1"/>
    <dgm:cxn modelId="{8DB440B8-C7DF-4978-A77D-2CD30CA1FB10}" type="presParOf" srcId="{611EB3FA-B9C8-4692-9B17-AC07FDB5E4BD}" destId="{275FA616-9F70-4E15-88D2-8AD9FDFF5941}" srcOrd="6" destOrd="0" presId="urn:microsoft.com/office/officeart/2005/8/layout/list1"/>
    <dgm:cxn modelId="{2ADA1902-33C4-452E-8B38-AB1F530360CF}" type="presParOf" srcId="{611EB3FA-B9C8-4692-9B17-AC07FDB5E4BD}" destId="{DFE442D9-9A5F-4B4D-86A1-54B8A0E14EED}" srcOrd="7" destOrd="0" presId="urn:microsoft.com/office/officeart/2005/8/layout/list1"/>
    <dgm:cxn modelId="{A2AFF4EA-298C-46AB-8DF0-BEB824C5F12F}" type="presParOf" srcId="{611EB3FA-B9C8-4692-9B17-AC07FDB5E4BD}" destId="{70FF95DB-4360-418C-B6AD-CF71790AED24}" srcOrd="8" destOrd="0" presId="urn:microsoft.com/office/officeart/2005/8/layout/list1"/>
    <dgm:cxn modelId="{84724DF7-4071-4BF6-8087-2DCA7C6DC63C}" type="presParOf" srcId="{70FF95DB-4360-418C-B6AD-CF71790AED24}" destId="{3F80932E-7473-4713-B5CD-98523D364247}" srcOrd="0" destOrd="0" presId="urn:microsoft.com/office/officeart/2005/8/layout/list1"/>
    <dgm:cxn modelId="{99CFC674-7F61-4DE8-88A1-88FB99D9D76D}" type="presParOf" srcId="{70FF95DB-4360-418C-B6AD-CF71790AED24}" destId="{11A981CF-966C-4776-AA89-ACBEF5B3D31C}" srcOrd="1" destOrd="0" presId="urn:microsoft.com/office/officeart/2005/8/layout/list1"/>
    <dgm:cxn modelId="{37CA255F-6B2B-4371-AD85-849CAB230FA9}" type="presParOf" srcId="{611EB3FA-B9C8-4692-9B17-AC07FDB5E4BD}" destId="{5E18FC52-ED04-4823-AFFC-1ED32A56E60C}" srcOrd="9" destOrd="0" presId="urn:microsoft.com/office/officeart/2005/8/layout/list1"/>
    <dgm:cxn modelId="{09815C71-6F18-421D-8B42-035F632B8D70}" type="presParOf" srcId="{611EB3FA-B9C8-4692-9B17-AC07FDB5E4BD}" destId="{496C66E3-202B-4584-8D58-ECDC9442C30F}" srcOrd="10" destOrd="0" presId="urn:microsoft.com/office/officeart/2005/8/layout/list1"/>
    <dgm:cxn modelId="{E38BB920-C483-45E6-90F1-60210EE5C98D}" type="presParOf" srcId="{611EB3FA-B9C8-4692-9B17-AC07FDB5E4BD}" destId="{17A5D6D4-B882-4C6E-A204-1B9536AABD6B}" srcOrd="11" destOrd="0" presId="urn:microsoft.com/office/officeart/2005/8/layout/list1"/>
    <dgm:cxn modelId="{A5D3FD24-2099-4751-AB86-267DF446D035}" type="presParOf" srcId="{611EB3FA-B9C8-4692-9B17-AC07FDB5E4BD}" destId="{EF07C4AF-02F7-44DF-AA2D-BDCFCAA4E16B}" srcOrd="12" destOrd="0" presId="urn:microsoft.com/office/officeart/2005/8/layout/list1"/>
    <dgm:cxn modelId="{114ACD4B-ADF6-4B30-B4A4-EB5820564D21}" type="presParOf" srcId="{EF07C4AF-02F7-44DF-AA2D-BDCFCAA4E16B}" destId="{77FFFD39-6AFE-435B-AD38-715D3F93E2EB}" srcOrd="0" destOrd="0" presId="urn:microsoft.com/office/officeart/2005/8/layout/list1"/>
    <dgm:cxn modelId="{07AC11EE-FFDC-49D7-BF80-E00FEDBA4C89}" type="presParOf" srcId="{EF07C4AF-02F7-44DF-AA2D-BDCFCAA4E16B}" destId="{CB27BB4B-D2E0-4FD2-ABC5-472A8E9DD5BF}" srcOrd="1" destOrd="0" presId="urn:microsoft.com/office/officeart/2005/8/layout/list1"/>
    <dgm:cxn modelId="{997556FF-A419-445A-9DC3-A45F313EB194}" type="presParOf" srcId="{611EB3FA-B9C8-4692-9B17-AC07FDB5E4BD}" destId="{A40E6D24-2E32-4477-A89D-53BF5EC4410E}" srcOrd="13" destOrd="0" presId="urn:microsoft.com/office/officeart/2005/8/layout/list1"/>
    <dgm:cxn modelId="{4900E845-3B30-44ED-B6CF-57E83423D4A1}" type="presParOf" srcId="{611EB3FA-B9C8-4692-9B17-AC07FDB5E4BD}" destId="{9484AE3E-B57B-4E42-B510-886310802B9A}" srcOrd="14" destOrd="0" presId="urn:microsoft.com/office/officeart/2005/8/layout/list1"/>
    <dgm:cxn modelId="{5D391A61-EEEA-49CD-A0C7-2B160084D64C}" type="presParOf" srcId="{611EB3FA-B9C8-4692-9B17-AC07FDB5E4BD}" destId="{145BEDA2-DA82-49D2-A04F-403A8BF2A943}" srcOrd="15" destOrd="0" presId="urn:microsoft.com/office/officeart/2005/8/layout/list1"/>
    <dgm:cxn modelId="{143AE8E3-6A21-4DFF-AA9D-9BD9A91AE5FF}" type="presParOf" srcId="{611EB3FA-B9C8-4692-9B17-AC07FDB5E4BD}" destId="{A1241106-1E82-417B-9F20-80B4BB5378F4}" srcOrd="16" destOrd="0" presId="urn:microsoft.com/office/officeart/2005/8/layout/list1"/>
    <dgm:cxn modelId="{FB078C55-C0DD-4D5A-A33F-AAAE9ADEC185}" type="presParOf" srcId="{A1241106-1E82-417B-9F20-80B4BB5378F4}" destId="{34DDFA64-3685-4E9F-AE03-A8AB334500B8}" srcOrd="0" destOrd="0" presId="urn:microsoft.com/office/officeart/2005/8/layout/list1"/>
    <dgm:cxn modelId="{C8116552-0C8C-4AAD-AFA6-DB370D688695}" type="presParOf" srcId="{A1241106-1E82-417B-9F20-80B4BB5378F4}" destId="{18C2F872-1AE3-490D-A41B-2DD5CA24357A}" srcOrd="1" destOrd="0" presId="urn:microsoft.com/office/officeart/2005/8/layout/list1"/>
    <dgm:cxn modelId="{B5598EB2-A0EC-4653-9481-6FB175AC0F0F}" type="presParOf" srcId="{611EB3FA-B9C8-4692-9B17-AC07FDB5E4BD}" destId="{7A76B65E-B090-46F0-9059-A338176E9767}" srcOrd="17" destOrd="0" presId="urn:microsoft.com/office/officeart/2005/8/layout/list1"/>
    <dgm:cxn modelId="{E268384B-B792-42FC-8465-7FDFCFDC0155}" type="presParOf" srcId="{611EB3FA-B9C8-4692-9B17-AC07FDB5E4BD}" destId="{85357C2C-43A6-4AF3-8930-2461C919378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AEB3A44-E41E-4198-A5DC-62D574AB7E6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9D956C-1930-4A17-A3BC-5BDCADE67AF3}">
      <dgm:prSet phldrT="[テキスト]" custT="1"/>
      <dgm:spPr/>
      <dgm:t>
        <a:bodyPr/>
        <a:lstStyle/>
        <a:p>
          <a:r>
            <a:rPr lang="en-US" altLang="en-US" sz="1600" dirty="0" smtClean="0"/>
            <a:t>Private line</a:t>
          </a:r>
          <a:endParaRPr kumimoji="1" lang="ja-JP" altLang="en-US" sz="1600" dirty="0"/>
        </a:p>
      </dgm:t>
    </dgm:pt>
    <dgm:pt modelId="{C86E22DC-E611-413B-B77D-21C12A749AC4}" type="parTrans" cxnId="{84B717AB-6ABC-4115-BCD1-E197173325D3}">
      <dgm:prSet/>
      <dgm:spPr/>
      <dgm:t>
        <a:bodyPr/>
        <a:lstStyle/>
        <a:p>
          <a:endParaRPr kumimoji="1" lang="ja-JP" altLang="en-US" sz="2000"/>
        </a:p>
      </dgm:t>
    </dgm:pt>
    <dgm:pt modelId="{4422F689-7523-4D51-B07C-386003871B6D}" type="sibTrans" cxnId="{84B717AB-6ABC-4115-BCD1-E197173325D3}">
      <dgm:prSet/>
      <dgm:spPr/>
      <dgm:t>
        <a:bodyPr/>
        <a:lstStyle/>
        <a:p>
          <a:endParaRPr kumimoji="1" lang="ja-JP" altLang="en-US" sz="2000"/>
        </a:p>
      </dgm:t>
    </dgm:pt>
    <dgm:pt modelId="{90E18A73-DB9A-4840-977B-0CDF41821CF3}">
      <dgm:prSet custT="1"/>
      <dgm:spPr/>
      <dgm:t>
        <a:bodyPr/>
        <a:lstStyle/>
        <a:p>
          <a:r>
            <a:rPr lang="ja-JP" altLang="en-US" sz="1600" dirty="0" smtClean="0"/>
            <a:t>ブランチオーナーだけがコミットを許されるライン</a:t>
          </a:r>
          <a:endParaRPr lang="en-US" altLang="en-US" sz="1600" dirty="0" smtClean="0"/>
        </a:p>
      </dgm:t>
    </dgm:pt>
    <dgm:pt modelId="{7ED181A5-93AD-4AAD-8D51-3A80C8BD856B}" type="parTrans" cxnId="{605A631E-527A-4B43-A52F-B7D5C3D1D7D7}">
      <dgm:prSet/>
      <dgm:spPr/>
      <dgm:t>
        <a:bodyPr/>
        <a:lstStyle/>
        <a:p>
          <a:endParaRPr lang="en-US"/>
        </a:p>
      </dgm:t>
    </dgm:pt>
    <dgm:pt modelId="{BDB54EFA-A8F0-4E4B-BA75-6457690869B3}" type="sibTrans" cxnId="{605A631E-527A-4B43-A52F-B7D5C3D1D7D7}">
      <dgm:prSet/>
      <dgm:spPr/>
      <dgm:t>
        <a:bodyPr/>
        <a:lstStyle/>
        <a:p>
          <a:endParaRPr lang="en-US"/>
        </a:p>
      </dgm:t>
    </dgm:pt>
    <dgm:pt modelId="{6C28AA5D-7041-4639-A631-446C5CD024CA}">
      <dgm:prSet custT="1"/>
      <dgm:spPr/>
      <dgm:t>
        <a:bodyPr/>
        <a:lstStyle/>
        <a:p>
          <a:r>
            <a:rPr lang="en-US" altLang="en-US" sz="1600" dirty="0" smtClean="0"/>
            <a:t>Private branch</a:t>
          </a:r>
        </a:p>
      </dgm:t>
    </dgm:pt>
    <dgm:pt modelId="{CC8C147E-1C3A-4822-9656-AED25A1ECF5D}" type="parTrans" cxnId="{30F0FE96-772E-4F43-8F72-88FEB6339882}">
      <dgm:prSet/>
      <dgm:spPr/>
      <dgm:t>
        <a:bodyPr/>
        <a:lstStyle/>
        <a:p>
          <a:endParaRPr lang="en-US"/>
        </a:p>
      </dgm:t>
    </dgm:pt>
    <dgm:pt modelId="{30E91E1A-DFFC-49A3-A375-48CDA628DE3C}" type="sibTrans" cxnId="{30F0FE96-772E-4F43-8F72-88FEB6339882}">
      <dgm:prSet/>
      <dgm:spPr/>
      <dgm:t>
        <a:bodyPr/>
        <a:lstStyle/>
        <a:p>
          <a:endParaRPr lang="en-US"/>
        </a:p>
      </dgm:t>
    </dgm:pt>
    <dgm:pt modelId="{73E4F11B-D103-456C-8CE2-DFC2D9059688}">
      <dgm:prSet custT="1"/>
      <dgm:spPr/>
      <dgm:t>
        <a:bodyPr/>
        <a:lstStyle/>
        <a:p>
          <a:r>
            <a:rPr lang="en-US" altLang="en-US" sz="1600" dirty="0" smtClean="0"/>
            <a:t>Component branch</a:t>
          </a:r>
        </a:p>
      </dgm:t>
    </dgm:pt>
    <dgm:pt modelId="{6A53749B-906A-48F8-8DC8-C2EEE624942C}" type="parTrans" cxnId="{4649A737-C660-40F2-BF7E-A0BE6EC367C6}">
      <dgm:prSet/>
      <dgm:spPr/>
      <dgm:t>
        <a:bodyPr/>
        <a:lstStyle/>
        <a:p>
          <a:endParaRPr lang="en-US"/>
        </a:p>
      </dgm:t>
    </dgm:pt>
    <dgm:pt modelId="{D12D2DE2-38D4-4B97-A694-1580234021C2}" type="sibTrans" cxnId="{4649A737-C660-40F2-BF7E-A0BE6EC367C6}">
      <dgm:prSet/>
      <dgm:spPr/>
      <dgm:t>
        <a:bodyPr/>
        <a:lstStyle/>
        <a:p>
          <a:endParaRPr lang="en-US"/>
        </a:p>
      </dgm:t>
    </dgm:pt>
    <dgm:pt modelId="{C385992B-750B-44E8-8326-6D082A1564AB}">
      <dgm:prSet custT="1"/>
      <dgm:spPr/>
      <dgm:t>
        <a:bodyPr/>
        <a:lstStyle/>
        <a:p>
          <a:r>
            <a:rPr lang="ja-JP" altLang="en-US" sz="1600" dirty="0" smtClean="0"/>
            <a:t>自社製のライブラリやコンポーネントを格納するライン</a:t>
          </a:r>
          <a:endParaRPr lang="en-US" altLang="en-US" sz="1600" dirty="0" smtClean="0"/>
        </a:p>
      </dgm:t>
    </dgm:pt>
    <dgm:pt modelId="{D289C0F8-1EB7-47C3-84AC-BA7401EA31F8}" type="parTrans" cxnId="{62323E62-DEC5-4258-A1D6-6B1A87D1757A}">
      <dgm:prSet/>
      <dgm:spPr/>
      <dgm:t>
        <a:bodyPr/>
        <a:lstStyle/>
        <a:p>
          <a:endParaRPr lang="en-US"/>
        </a:p>
      </dgm:t>
    </dgm:pt>
    <dgm:pt modelId="{5D5EA265-2E11-4D53-BE0D-222CE279E63E}" type="sibTrans" cxnId="{62323E62-DEC5-4258-A1D6-6B1A87D1757A}">
      <dgm:prSet/>
      <dgm:spPr/>
      <dgm:t>
        <a:bodyPr/>
        <a:lstStyle/>
        <a:p>
          <a:endParaRPr lang="en-US"/>
        </a:p>
      </dgm:t>
    </dgm:pt>
    <dgm:pt modelId="{8C6325AF-8AF6-4183-B142-7381D91988E3}">
      <dgm:prSet custT="1"/>
      <dgm:spPr/>
      <dgm:t>
        <a:bodyPr/>
        <a:lstStyle/>
        <a:p>
          <a:r>
            <a:rPr lang="en-US" altLang="en-US" sz="1600" dirty="0" smtClean="0"/>
            <a:t>Module line, Subsystem line</a:t>
          </a:r>
        </a:p>
      </dgm:t>
    </dgm:pt>
    <dgm:pt modelId="{26488449-74B7-4E44-9816-3014CCB48568}" type="parTrans" cxnId="{5246D647-29B4-4634-BF97-2B0E6173E5CB}">
      <dgm:prSet/>
      <dgm:spPr/>
      <dgm:t>
        <a:bodyPr/>
        <a:lstStyle/>
        <a:p>
          <a:endParaRPr lang="en-US"/>
        </a:p>
      </dgm:t>
    </dgm:pt>
    <dgm:pt modelId="{DD61313B-7B61-4FDA-92D5-B2A672D4F57F}" type="sibTrans" cxnId="{5246D647-29B4-4634-BF97-2B0E6173E5CB}">
      <dgm:prSet/>
      <dgm:spPr/>
      <dgm:t>
        <a:bodyPr/>
        <a:lstStyle/>
        <a:p>
          <a:endParaRPr lang="en-US"/>
        </a:p>
      </dgm:t>
    </dgm:pt>
    <dgm:pt modelId="{EA014DEA-8595-4D41-B41E-7310A21AE54F}">
      <dgm:prSet custT="1"/>
      <dgm:spPr/>
      <dgm:t>
        <a:bodyPr/>
        <a:lstStyle/>
        <a:p>
          <a:r>
            <a:rPr lang="en-US" altLang="en-US" sz="1600" dirty="0" smtClean="0"/>
            <a:t>Third party </a:t>
          </a:r>
          <a:r>
            <a:rPr lang="en-US" altLang="en-US" sz="1600" dirty="0" err="1" smtClean="0"/>
            <a:t>codeline</a:t>
          </a:r>
          <a:endParaRPr lang="en-US" altLang="en-US" sz="1600" dirty="0" smtClean="0"/>
        </a:p>
      </dgm:t>
    </dgm:pt>
    <dgm:pt modelId="{8C039FB4-3109-488C-8615-3B89A67FD1F0}" type="parTrans" cxnId="{2D66E90D-13CF-44F3-B935-5E11E69BD1AB}">
      <dgm:prSet/>
      <dgm:spPr/>
      <dgm:t>
        <a:bodyPr/>
        <a:lstStyle/>
        <a:p>
          <a:endParaRPr lang="en-US"/>
        </a:p>
      </dgm:t>
    </dgm:pt>
    <dgm:pt modelId="{05CD6390-89C3-422F-B9EC-50EEDD040BD5}" type="sibTrans" cxnId="{2D66E90D-13CF-44F3-B935-5E11E69BD1AB}">
      <dgm:prSet/>
      <dgm:spPr/>
      <dgm:t>
        <a:bodyPr/>
        <a:lstStyle/>
        <a:p>
          <a:endParaRPr lang="en-US"/>
        </a:p>
      </dgm:t>
    </dgm:pt>
    <dgm:pt modelId="{A576DB04-AB3C-404E-9898-04D8AB0D4AF6}">
      <dgm:prSet custT="1"/>
      <dgm:spPr/>
      <dgm:t>
        <a:bodyPr/>
        <a:lstStyle/>
        <a:p>
          <a:r>
            <a:rPr lang="ja-JP" altLang="en-US" sz="1600" dirty="0" smtClean="0"/>
            <a:t>他社製のライブラリやコンポーネントを格納するライン</a:t>
          </a:r>
          <a:endParaRPr lang="en-US" altLang="en-US" sz="1600" dirty="0" smtClean="0"/>
        </a:p>
      </dgm:t>
    </dgm:pt>
    <dgm:pt modelId="{8BC61C41-0DD5-4533-BFB6-357E34F2B066}" type="parTrans" cxnId="{559C1D55-D23B-4788-B9E6-8DCB5F8F5D12}">
      <dgm:prSet/>
      <dgm:spPr/>
      <dgm:t>
        <a:bodyPr/>
        <a:lstStyle/>
        <a:p>
          <a:endParaRPr lang="en-US"/>
        </a:p>
      </dgm:t>
    </dgm:pt>
    <dgm:pt modelId="{46AE1722-AF1C-4E2D-B776-16C05A2FFDA8}" type="sibTrans" cxnId="{559C1D55-D23B-4788-B9E6-8DCB5F8F5D12}">
      <dgm:prSet/>
      <dgm:spPr/>
      <dgm:t>
        <a:bodyPr/>
        <a:lstStyle/>
        <a:p>
          <a:endParaRPr lang="en-US"/>
        </a:p>
      </dgm:t>
    </dgm:pt>
    <dgm:pt modelId="{159665FF-D404-4AD8-B519-E532C65065C7}">
      <dgm:prSet custT="1"/>
      <dgm:spPr/>
      <dgm:t>
        <a:bodyPr/>
        <a:lstStyle/>
        <a:p>
          <a:r>
            <a:rPr lang="en-US" altLang="en-US" sz="1600" dirty="0" smtClean="0"/>
            <a:t>Vendor line</a:t>
          </a:r>
        </a:p>
      </dgm:t>
    </dgm:pt>
    <dgm:pt modelId="{BDAA9A00-CA6F-414F-B8F0-3AD3743E2F4D}" type="parTrans" cxnId="{1168A8E7-DCA4-4854-A191-9F2DCB1DDCD1}">
      <dgm:prSet/>
      <dgm:spPr/>
      <dgm:t>
        <a:bodyPr/>
        <a:lstStyle/>
        <a:p>
          <a:endParaRPr lang="en-US"/>
        </a:p>
      </dgm:t>
    </dgm:pt>
    <dgm:pt modelId="{F65A8E02-C1F9-431A-8CEB-CB4DDEF9C2A5}" type="sibTrans" cxnId="{1168A8E7-DCA4-4854-A191-9F2DCB1DDCD1}">
      <dgm:prSet/>
      <dgm:spPr/>
      <dgm:t>
        <a:bodyPr/>
        <a:lstStyle/>
        <a:p>
          <a:endParaRPr lang="en-US"/>
        </a:p>
      </dgm:t>
    </dgm:pt>
    <dgm:pt modelId="{6B97F361-4700-4BBE-8938-E861CDD98BD2}">
      <dgm:prSet custT="1"/>
      <dgm:spPr/>
      <dgm:t>
        <a:bodyPr/>
        <a:lstStyle/>
        <a:p>
          <a:r>
            <a:rPr lang="en-US" altLang="en-US" sz="1600" dirty="0" smtClean="0"/>
            <a:t>Platform line</a:t>
          </a:r>
        </a:p>
      </dgm:t>
    </dgm:pt>
    <dgm:pt modelId="{BC901250-C3BC-400A-A882-2E1649114A66}" type="parTrans" cxnId="{FB6C0A1A-EB64-45BF-A4B6-745250CEE718}">
      <dgm:prSet/>
      <dgm:spPr/>
      <dgm:t>
        <a:bodyPr/>
        <a:lstStyle/>
        <a:p>
          <a:endParaRPr lang="en-US"/>
        </a:p>
      </dgm:t>
    </dgm:pt>
    <dgm:pt modelId="{A07561E1-1FC1-4211-B726-70E739F0CDD9}" type="sibTrans" cxnId="{FB6C0A1A-EB64-45BF-A4B6-745250CEE718}">
      <dgm:prSet/>
      <dgm:spPr/>
      <dgm:t>
        <a:bodyPr/>
        <a:lstStyle/>
        <a:p>
          <a:endParaRPr lang="en-US"/>
        </a:p>
      </dgm:t>
    </dgm:pt>
    <dgm:pt modelId="{DED70904-E86A-41B2-8CCE-50783FDBE630}">
      <dgm:prSet custT="1"/>
      <dgm:spPr/>
      <dgm:t>
        <a:bodyPr/>
        <a:lstStyle/>
        <a:p>
          <a:r>
            <a:rPr lang="ja-JP" altLang="en-US" sz="1600" dirty="0" smtClean="0"/>
            <a:t>複数のプラットフォーム </a:t>
          </a:r>
          <a:r>
            <a:rPr lang="en-US" altLang="en-US" sz="1600" dirty="0" smtClean="0"/>
            <a:t>(OS</a:t>
          </a:r>
          <a:r>
            <a:rPr lang="ja-JP" altLang="en-US" sz="1600" dirty="0" smtClean="0"/>
            <a:t>など</a:t>
          </a:r>
          <a:r>
            <a:rPr lang="en-US" altLang="en-US" sz="1600" dirty="0" smtClean="0"/>
            <a:t>) </a:t>
          </a:r>
          <a:r>
            <a:rPr lang="ja-JP" altLang="en-US" sz="1600" dirty="0" smtClean="0"/>
            <a:t>に対応するためのライン</a:t>
          </a:r>
          <a:endParaRPr lang="en-US" altLang="en-US" sz="1600" dirty="0" smtClean="0"/>
        </a:p>
      </dgm:t>
    </dgm:pt>
    <dgm:pt modelId="{B5F17D43-6FC1-4118-8819-15763B9228A3}" type="parTrans" cxnId="{99487F05-ACA3-43D8-A63C-FC630D18CCEB}">
      <dgm:prSet/>
      <dgm:spPr/>
      <dgm:t>
        <a:bodyPr/>
        <a:lstStyle/>
        <a:p>
          <a:endParaRPr lang="en-US"/>
        </a:p>
      </dgm:t>
    </dgm:pt>
    <dgm:pt modelId="{A0D3E7A8-7BCF-48AD-998B-6CA0FEFC658D}" type="sibTrans" cxnId="{99487F05-ACA3-43D8-A63C-FC630D18CCEB}">
      <dgm:prSet/>
      <dgm:spPr/>
      <dgm:t>
        <a:bodyPr/>
        <a:lstStyle/>
        <a:p>
          <a:endParaRPr lang="en-US"/>
        </a:p>
      </dgm:t>
    </dgm:pt>
    <dgm:pt modelId="{5011F36F-35E1-4C57-BF33-DF384BBDA79E}">
      <dgm:prSet custT="1"/>
      <dgm:spPr/>
      <dgm:t>
        <a:bodyPr/>
        <a:lstStyle/>
        <a:p>
          <a:r>
            <a:rPr lang="en-US" altLang="en-US" sz="1600" smtClean="0"/>
            <a:t>variant line</a:t>
          </a:r>
        </a:p>
      </dgm:t>
    </dgm:pt>
    <dgm:pt modelId="{183069A0-FBE2-4934-AF40-96DC3A5D7D5D}" type="parTrans" cxnId="{A8DF8B6B-FDF7-4D03-8D3D-BF298DB1FB0E}">
      <dgm:prSet/>
      <dgm:spPr/>
      <dgm:t>
        <a:bodyPr/>
        <a:lstStyle/>
        <a:p>
          <a:endParaRPr lang="en-US"/>
        </a:p>
      </dgm:t>
    </dgm:pt>
    <dgm:pt modelId="{95E60945-F551-407B-A06E-7043C0462CD1}" type="sibTrans" cxnId="{A8DF8B6B-FDF7-4D03-8D3D-BF298DB1FB0E}">
      <dgm:prSet/>
      <dgm:spPr/>
      <dgm:t>
        <a:bodyPr/>
        <a:lstStyle/>
        <a:p>
          <a:endParaRPr lang="en-US"/>
        </a:p>
      </dgm:t>
    </dgm:pt>
    <dgm:pt modelId="{F0822BB2-6ED1-4A8F-952C-15C64EFFC8D3}">
      <dgm:prSet custT="1"/>
      <dgm:spPr/>
      <dgm:t>
        <a:bodyPr/>
        <a:lstStyle/>
        <a:p>
          <a:r>
            <a:rPr lang="en-US" altLang="en-US" sz="1600" dirty="0" smtClean="0"/>
            <a:t>Remote development line</a:t>
          </a:r>
        </a:p>
      </dgm:t>
    </dgm:pt>
    <dgm:pt modelId="{9DA68DF7-23AD-4FB8-9AB8-85313BBC4606}" type="parTrans" cxnId="{7A49663E-8B35-4B94-BED2-C8A151426A32}">
      <dgm:prSet/>
      <dgm:spPr/>
      <dgm:t>
        <a:bodyPr/>
        <a:lstStyle/>
        <a:p>
          <a:endParaRPr lang="en-US"/>
        </a:p>
      </dgm:t>
    </dgm:pt>
    <dgm:pt modelId="{7A7AC4A4-6717-49AB-A52E-D69E0E8D970C}" type="sibTrans" cxnId="{7A49663E-8B35-4B94-BED2-C8A151426A32}">
      <dgm:prSet/>
      <dgm:spPr/>
      <dgm:t>
        <a:bodyPr/>
        <a:lstStyle/>
        <a:p>
          <a:endParaRPr lang="en-US"/>
        </a:p>
      </dgm:t>
    </dgm:pt>
    <dgm:pt modelId="{311CF941-36A5-41AB-AF86-01C305DC5B3F}">
      <dgm:prSet custT="1"/>
      <dgm:spPr/>
      <dgm:t>
        <a:bodyPr/>
        <a:lstStyle/>
        <a:p>
          <a:r>
            <a:rPr lang="ja-JP" altLang="en-US" sz="1600" dirty="0" smtClean="0"/>
            <a:t>離れた地域で並行して同じ製品を開発するとき、その地域でテストしてからメインラインにポートしてもらうためのライン</a:t>
          </a:r>
          <a:endParaRPr lang="en-US" altLang="en-US" sz="1600" dirty="0" smtClean="0"/>
        </a:p>
      </dgm:t>
    </dgm:pt>
    <dgm:pt modelId="{D47B76C1-ACD3-46CC-890F-D4C55961EA3D}" type="parTrans" cxnId="{02B6B540-A618-4B65-B578-D1635D233F26}">
      <dgm:prSet/>
      <dgm:spPr/>
      <dgm:t>
        <a:bodyPr/>
        <a:lstStyle/>
        <a:p>
          <a:endParaRPr lang="en-US"/>
        </a:p>
      </dgm:t>
    </dgm:pt>
    <dgm:pt modelId="{02A2ADAE-A13C-4468-BAF2-890440E5D887}" type="sibTrans" cxnId="{02B6B540-A618-4B65-B578-D1635D233F26}">
      <dgm:prSet/>
      <dgm:spPr/>
      <dgm:t>
        <a:bodyPr/>
        <a:lstStyle/>
        <a:p>
          <a:endParaRPr lang="en-US"/>
        </a:p>
      </dgm:t>
    </dgm:pt>
    <dgm:pt modelId="{FE50CBA7-CDA4-4814-8105-C6BA75367999}">
      <dgm:prSet custT="1"/>
      <dgm:spPr/>
      <dgm:t>
        <a:bodyPr/>
        <a:lstStyle/>
        <a:p>
          <a:r>
            <a:rPr lang="en-US" altLang="en-US" sz="1600" dirty="0" smtClean="0"/>
            <a:t>Site development line</a:t>
          </a:r>
        </a:p>
      </dgm:t>
    </dgm:pt>
    <dgm:pt modelId="{C680913B-9134-4386-A6DE-10F0461CBBC8}" type="parTrans" cxnId="{AFBA4EB0-C074-4AFC-B4CB-F5A8365B4A51}">
      <dgm:prSet/>
      <dgm:spPr/>
      <dgm:t>
        <a:bodyPr/>
        <a:lstStyle/>
        <a:p>
          <a:endParaRPr lang="en-US"/>
        </a:p>
      </dgm:t>
    </dgm:pt>
    <dgm:pt modelId="{1166BA26-8F13-43C6-B45A-0CB3F1B852C7}" type="sibTrans" cxnId="{AFBA4EB0-C074-4AFC-B4CB-F5A8365B4A51}">
      <dgm:prSet/>
      <dgm:spPr/>
      <dgm:t>
        <a:bodyPr/>
        <a:lstStyle/>
        <a:p>
          <a:endParaRPr lang="en-US"/>
        </a:p>
      </dgm:t>
    </dgm:pt>
    <dgm:pt modelId="{611EB3FA-B9C8-4692-9B17-AC07FDB5E4BD}" type="pres">
      <dgm:prSet presAssocID="{4AEB3A44-E41E-4198-A5DC-62D574AB7E6D}" presName="linear" presStyleCnt="0">
        <dgm:presLayoutVars>
          <dgm:dir/>
          <dgm:animLvl val="lvl"/>
          <dgm:resizeHandles val="exact"/>
        </dgm:presLayoutVars>
      </dgm:prSet>
      <dgm:spPr/>
      <dgm:t>
        <a:bodyPr/>
        <a:lstStyle/>
        <a:p>
          <a:endParaRPr lang="en-US"/>
        </a:p>
      </dgm:t>
    </dgm:pt>
    <dgm:pt modelId="{91297AA8-DE8D-4D1B-ABE4-01FDBC733F89}" type="pres">
      <dgm:prSet presAssocID="{529D956C-1930-4A17-A3BC-5BDCADE67AF3}" presName="parentLin" presStyleCnt="0"/>
      <dgm:spPr/>
    </dgm:pt>
    <dgm:pt modelId="{F644C339-76F7-47BB-8DA6-F93CEEC47BE5}" type="pres">
      <dgm:prSet presAssocID="{529D956C-1930-4A17-A3BC-5BDCADE67AF3}" presName="parentLeftMargin" presStyleLbl="node1" presStyleIdx="0" presStyleCnt="5"/>
      <dgm:spPr/>
      <dgm:t>
        <a:bodyPr/>
        <a:lstStyle/>
        <a:p>
          <a:endParaRPr kumimoji="1" lang="ja-JP" altLang="en-US"/>
        </a:p>
      </dgm:t>
    </dgm:pt>
    <dgm:pt modelId="{E7A6DDD4-82FA-4F30-BE9B-2DD0C803B2B6}" type="pres">
      <dgm:prSet presAssocID="{529D956C-1930-4A17-A3BC-5BDCADE67AF3}" presName="parentText" presStyleLbl="node1" presStyleIdx="0" presStyleCnt="5">
        <dgm:presLayoutVars>
          <dgm:chMax val="0"/>
          <dgm:bulletEnabled val="1"/>
        </dgm:presLayoutVars>
      </dgm:prSet>
      <dgm:spPr/>
      <dgm:t>
        <a:bodyPr/>
        <a:lstStyle/>
        <a:p>
          <a:endParaRPr kumimoji="1" lang="ja-JP" altLang="en-US"/>
        </a:p>
      </dgm:t>
    </dgm:pt>
    <dgm:pt modelId="{A7D49C11-89B7-44E1-832A-E70DF214BDDB}" type="pres">
      <dgm:prSet presAssocID="{529D956C-1930-4A17-A3BC-5BDCADE67AF3}" presName="negativeSpace" presStyleCnt="0"/>
      <dgm:spPr/>
    </dgm:pt>
    <dgm:pt modelId="{90B4D557-612A-4BFC-8C56-2A6E07FE9F17}" type="pres">
      <dgm:prSet presAssocID="{529D956C-1930-4A17-A3BC-5BDCADE67AF3}" presName="childText" presStyleLbl="conFgAcc1" presStyleIdx="0" presStyleCnt="5">
        <dgm:presLayoutVars>
          <dgm:bulletEnabled val="1"/>
        </dgm:presLayoutVars>
      </dgm:prSet>
      <dgm:spPr/>
      <dgm:t>
        <a:bodyPr/>
        <a:lstStyle/>
        <a:p>
          <a:endParaRPr kumimoji="1" lang="ja-JP" altLang="en-US"/>
        </a:p>
      </dgm:t>
    </dgm:pt>
    <dgm:pt modelId="{9BED0DE8-C25C-430A-85DB-914F245FBD9D}" type="pres">
      <dgm:prSet presAssocID="{4422F689-7523-4D51-B07C-386003871B6D}" presName="spaceBetweenRectangles" presStyleCnt="0"/>
      <dgm:spPr/>
    </dgm:pt>
    <dgm:pt modelId="{9DE439C2-D982-4AA1-8660-C3D3896AE8EC}" type="pres">
      <dgm:prSet presAssocID="{73E4F11B-D103-456C-8CE2-DFC2D9059688}" presName="parentLin" presStyleCnt="0"/>
      <dgm:spPr/>
    </dgm:pt>
    <dgm:pt modelId="{BEECA0F2-887C-4417-B050-830DD8827ABA}" type="pres">
      <dgm:prSet presAssocID="{73E4F11B-D103-456C-8CE2-DFC2D9059688}" presName="parentLeftMargin" presStyleLbl="node1" presStyleIdx="0" presStyleCnt="5"/>
      <dgm:spPr/>
      <dgm:t>
        <a:bodyPr/>
        <a:lstStyle/>
        <a:p>
          <a:endParaRPr kumimoji="1" lang="ja-JP" altLang="en-US"/>
        </a:p>
      </dgm:t>
    </dgm:pt>
    <dgm:pt modelId="{12A089AF-3485-4ADC-A6EA-EF646992F072}" type="pres">
      <dgm:prSet presAssocID="{73E4F11B-D103-456C-8CE2-DFC2D9059688}" presName="parentText" presStyleLbl="node1" presStyleIdx="1" presStyleCnt="5">
        <dgm:presLayoutVars>
          <dgm:chMax val="0"/>
          <dgm:bulletEnabled val="1"/>
        </dgm:presLayoutVars>
      </dgm:prSet>
      <dgm:spPr/>
      <dgm:t>
        <a:bodyPr/>
        <a:lstStyle/>
        <a:p>
          <a:endParaRPr kumimoji="1" lang="ja-JP" altLang="en-US"/>
        </a:p>
      </dgm:t>
    </dgm:pt>
    <dgm:pt modelId="{EA2ACF7C-98B3-4401-A7E5-01BD417AD417}" type="pres">
      <dgm:prSet presAssocID="{73E4F11B-D103-456C-8CE2-DFC2D9059688}" presName="negativeSpace" presStyleCnt="0"/>
      <dgm:spPr/>
    </dgm:pt>
    <dgm:pt modelId="{5F7B7AEE-CD8A-4027-88BD-C6BBF9A91065}" type="pres">
      <dgm:prSet presAssocID="{73E4F11B-D103-456C-8CE2-DFC2D9059688}" presName="childText" presStyleLbl="conFgAcc1" presStyleIdx="1" presStyleCnt="5">
        <dgm:presLayoutVars>
          <dgm:bulletEnabled val="1"/>
        </dgm:presLayoutVars>
      </dgm:prSet>
      <dgm:spPr/>
      <dgm:t>
        <a:bodyPr/>
        <a:lstStyle/>
        <a:p>
          <a:endParaRPr kumimoji="1" lang="ja-JP" altLang="en-US"/>
        </a:p>
      </dgm:t>
    </dgm:pt>
    <dgm:pt modelId="{BADD5AC6-2D26-430F-A6A7-E237CCFC476E}" type="pres">
      <dgm:prSet presAssocID="{D12D2DE2-38D4-4B97-A694-1580234021C2}" presName="spaceBetweenRectangles" presStyleCnt="0"/>
      <dgm:spPr/>
    </dgm:pt>
    <dgm:pt modelId="{4231948A-5258-4F67-A878-1D116E7D6616}" type="pres">
      <dgm:prSet presAssocID="{EA014DEA-8595-4D41-B41E-7310A21AE54F}" presName="parentLin" presStyleCnt="0"/>
      <dgm:spPr/>
    </dgm:pt>
    <dgm:pt modelId="{7822D6FF-D6FF-4184-BC45-2220D09F4977}" type="pres">
      <dgm:prSet presAssocID="{EA014DEA-8595-4D41-B41E-7310A21AE54F}" presName="parentLeftMargin" presStyleLbl="node1" presStyleIdx="1" presStyleCnt="5"/>
      <dgm:spPr/>
      <dgm:t>
        <a:bodyPr/>
        <a:lstStyle/>
        <a:p>
          <a:endParaRPr kumimoji="1" lang="ja-JP" altLang="en-US"/>
        </a:p>
      </dgm:t>
    </dgm:pt>
    <dgm:pt modelId="{51E990CB-2337-475F-9595-2B7E9268ED2E}" type="pres">
      <dgm:prSet presAssocID="{EA014DEA-8595-4D41-B41E-7310A21AE54F}" presName="parentText" presStyleLbl="node1" presStyleIdx="2" presStyleCnt="5">
        <dgm:presLayoutVars>
          <dgm:chMax val="0"/>
          <dgm:bulletEnabled val="1"/>
        </dgm:presLayoutVars>
      </dgm:prSet>
      <dgm:spPr/>
      <dgm:t>
        <a:bodyPr/>
        <a:lstStyle/>
        <a:p>
          <a:endParaRPr kumimoji="1" lang="ja-JP" altLang="en-US"/>
        </a:p>
      </dgm:t>
    </dgm:pt>
    <dgm:pt modelId="{98AD4FB7-F6E5-4CDC-A77A-C845040AC382}" type="pres">
      <dgm:prSet presAssocID="{EA014DEA-8595-4D41-B41E-7310A21AE54F}" presName="negativeSpace" presStyleCnt="0"/>
      <dgm:spPr/>
    </dgm:pt>
    <dgm:pt modelId="{3007D604-4CFB-44D6-BFF7-E0A933C040D9}" type="pres">
      <dgm:prSet presAssocID="{EA014DEA-8595-4D41-B41E-7310A21AE54F}" presName="childText" presStyleLbl="conFgAcc1" presStyleIdx="2" presStyleCnt="5">
        <dgm:presLayoutVars>
          <dgm:bulletEnabled val="1"/>
        </dgm:presLayoutVars>
      </dgm:prSet>
      <dgm:spPr/>
      <dgm:t>
        <a:bodyPr/>
        <a:lstStyle/>
        <a:p>
          <a:endParaRPr kumimoji="1" lang="ja-JP" altLang="en-US"/>
        </a:p>
      </dgm:t>
    </dgm:pt>
    <dgm:pt modelId="{B5A37D04-C157-48A1-A2A3-0B6D48FDBCE4}" type="pres">
      <dgm:prSet presAssocID="{05CD6390-89C3-422F-B9EC-50EEDD040BD5}" presName="spaceBetweenRectangles" presStyleCnt="0"/>
      <dgm:spPr/>
    </dgm:pt>
    <dgm:pt modelId="{36F930EF-3271-495E-B187-CFAD475974C9}" type="pres">
      <dgm:prSet presAssocID="{6B97F361-4700-4BBE-8938-E861CDD98BD2}" presName="parentLin" presStyleCnt="0"/>
      <dgm:spPr/>
    </dgm:pt>
    <dgm:pt modelId="{62881D7A-E57F-4A7B-8AA1-63DD127B2E30}" type="pres">
      <dgm:prSet presAssocID="{6B97F361-4700-4BBE-8938-E861CDD98BD2}" presName="parentLeftMargin" presStyleLbl="node1" presStyleIdx="2" presStyleCnt="5"/>
      <dgm:spPr/>
      <dgm:t>
        <a:bodyPr/>
        <a:lstStyle/>
        <a:p>
          <a:endParaRPr kumimoji="1" lang="ja-JP" altLang="en-US"/>
        </a:p>
      </dgm:t>
    </dgm:pt>
    <dgm:pt modelId="{9F8133CC-9E02-4D1C-88CE-D381F4FB7E8A}" type="pres">
      <dgm:prSet presAssocID="{6B97F361-4700-4BBE-8938-E861CDD98BD2}" presName="parentText" presStyleLbl="node1" presStyleIdx="3" presStyleCnt="5">
        <dgm:presLayoutVars>
          <dgm:chMax val="0"/>
          <dgm:bulletEnabled val="1"/>
        </dgm:presLayoutVars>
      </dgm:prSet>
      <dgm:spPr/>
      <dgm:t>
        <a:bodyPr/>
        <a:lstStyle/>
        <a:p>
          <a:endParaRPr kumimoji="1" lang="ja-JP" altLang="en-US"/>
        </a:p>
      </dgm:t>
    </dgm:pt>
    <dgm:pt modelId="{AF0F67F2-07F4-4E8E-A97F-EE5B4DC7561C}" type="pres">
      <dgm:prSet presAssocID="{6B97F361-4700-4BBE-8938-E861CDD98BD2}" presName="negativeSpace" presStyleCnt="0"/>
      <dgm:spPr/>
    </dgm:pt>
    <dgm:pt modelId="{6EDA08D8-58CD-4CCA-BD98-88FFC901445F}" type="pres">
      <dgm:prSet presAssocID="{6B97F361-4700-4BBE-8938-E861CDD98BD2}" presName="childText" presStyleLbl="conFgAcc1" presStyleIdx="3" presStyleCnt="5">
        <dgm:presLayoutVars>
          <dgm:bulletEnabled val="1"/>
        </dgm:presLayoutVars>
      </dgm:prSet>
      <dgm:spPr/>
      <dgm:t>
        <a:bodyPr/>
        <a:lstStyle/>
        <a:p>
          <a:endParaRPr kumimoji="1" lang="ja-JP" altLang="en-US"/>
        </a:p>
      </dgm:t>
    </dgm:pt>
    <dgm:pt modelId="{FBD26E71-0B57-4FB9-A80B-387E705755D3}" type="pres">
      <dgm:prSet presAssocID="{A07561E1-1FC1-4211-B726-70E739F0CDD9}" presName="spaceBetweenRectangles" presStyleCnt="0"/>
      <dgm:spPr/>
    </dgm:pt>
    <dgm:pt modelId="{674F737B-EC58-4D84-865D-4200DED02EFD}" type="pres">
      <dgm:prSet presAssocID="{F0822BB2-6ED1-4A8F-952C-15C64EFFC8D3}" presName="parentLin" presStyleCnt="0"/>
      <dgm:spPr/>
    </dgm:pt>
    <dgm:pt modelId="{8D75CFD3-E7EA-45B5-90D9-81A945B37DBD}" type="pres">
      <dgm:prSet presAssocID="{F0822BB2-6ED1-4A8F-952C-15C64EFFC8D3}" presName="parentLeftMargin" presStyleLbl="node1" presStyleIdx="3" presStyleCnt="5"/>
      <dgm:spPr/>
      <dgm:t>
        <a:bodyPr/>
        <a:lstStyle/>
        <a:p>
          <a:endParaRPr kumimoji="1" lang="ja-JP" altLang="en-US"/>
        </a:p>
      </dgm:t>
    </dgm:pt>
    <dgm:pt modelId="{E1985D8E-09BC-4EB5-AE13-22F67860BC32}" type="pres">
      <dgm:prSet presAssocID="{F0822BB2-6ED1-4A8F-952C-15C64EFFC8D3}" presName="parentText" presStyleLbl="node1" presStyleIdx="4" presStyleCnt="5">
        <dgm:presLayoutVars>
          <dgm:chMax val="0"/>
          <dgm:bulletEnabled val="1"/>
        </dgm:presLayoutVars>
      </dgm:prSet>
      <dgm:spPr/>
      <dgm:t>
        <a:bodyPr/>
        <a:lstStyle/>
        <a:p>
          <a:endParaRPr kumimoji="1" lang="ja-JP" altLang="en-US"/>
        </a:p>
      </dgm:t>
    </dgm:pt>
    <dgm:pt modelId="{E03C35E2-DF8E-4C26-B9DD-50A754503BBF}" type="pres">
      <dgm:prSet presAssocID="{F0822BB2-6ED1-4A8F-952C-15C64EFFC8D3}" presName="negativeSpace" presStyleCnt="0"/>
      <dgm:spPr/>
    </dgm:pt>
    <dgm:pt modelId="{95BBEFA0-5875-48F7-A202-674F56328294}" type="pres">
      <dgm:prSet presAssocID="{F0822BB2-6ED1-4A8F-952C-15C64EFFC8D3}" presName="childText" presStyleLbl="conFgAcc1" presStyleIdx="4" presStyleCnt="5">
        <dgm:presLayoutVars>
          <dgm:bulletEnabled val="1"/>
        </dgm:presLayoutVars>
      </dgm:prSet>
      <dgm:spPr/>
      <dgm:t>
        <a:bodyPr/>
        <a:lstStyle/>
        <a:p>
          <a:endParaRPr kumimoji="1" lang="ja-JP" altLang="en-US"/>
        </a:p>
      </dgm:t>
    </dgm:pt>
  </dgm:ptLst>
  <dgm:cxnLst>
    <dgm:cxn modelId="{99487F05-ACA3-43D8-A63C-FC630D18CCEB}" srcId="{6B97F361-4700-4BBE-8938-E861CDD98BD2}" destId="{DED70904-E86A-41B2-8CCE-50783FDBE630}" srcOrd="0" destOrd="0" parTransId="{B5F17D43-6FC1-4118-8819-15763B9228A3}" sibTransId="{A0D3E7A8-7BCF-48AD-998B-6CA0FEFC658D}"/>
    <dgm:cxn modelId="{B7511DFB-24F7-4B45-A779-455534E9C40A}" type="presOf" srcId="{529D956C-1930-4A17-A3BC-5BDCADE67AF3}" destId="{F644C339-76F7-47BB-8DA6-F93CEEC47BE5}" srcOrd="0" destOrd="0" presId="urn:microsoft.com/office/officeart/2005/8/layout/list1"/>
    <dgm:cxn modelId="{FB6C0A1A-EB64-45BF-A4B6-745250CEE718}" srcId="{4AEB3A44-E41E-4198-A5DC-62D574AB7E6D}" destId="{6B97F361-4700-4BBE-8938-E861CDD98BD2}" srcOrd="3" destOrd="0" parTransId="{BC901250-C3BC-400A-A882-2E1649114A66}" sibTransId="{A07561E1-1FC1-4211-B726-70E739F0CDD9}"/>
    <dgm:cxn modelId="{C800B61F-20F0-45B3-8FB4-64C1DB12CCBF}" type="presOf" srcId="{311CF941-36A5-41AB-AF86-01C305DC5B3F}" destId="{95BBEFA0-5875-48F7-A202-674F56328294}" srcOrd="0" destOrd="0" presId="urn:microsoft.com/office/officeart/2005/8/layout/list1"/>
    <dgm:cxn modelId="{62323E62-DEC5-4258-A1D6-6B1A87D1757A}" srcId="{73E4F11B-D103-456C-8CE2-DFC2D9059688}" destId="{C385992B-750B-44E8-8326-6D082A1564AB}" srcOrd="0" destOrd="0" parTransId="{D289C0F8-1EB7-47C3-84AC-BA7401EA31F8}" sibTransId="{5D5EA265-2E11-4D53-BE0D-222CE279E63E}"/>
    <dgm:cxn modelId="{5819908D-0652-4C1B-A95F-1A4792C99DA9}" type="presOf" srcId="{8C6325AF-8AF6-4183-B142-7381D91988E3}" destId="{5F7B7AEE-CD8A-4027-88BD-C6BBF9A91065}" srcOrd="0" destOrd="1" presId="urn:microsoft.com/office/officeart/2005/8/layout/list1"/>
    <dgm:cxn modelId="{05786CB9-2C6D-44BE-A139-E6C07C27309E}" type="presOf" srcId="{EA014DEA-8595-4D41-B41E-7310A21AE54F}" destId="{51E990CB-2337-475F-9595-2B7E9268ED2E}" srcOrd="1" destOrd="0" presId="urn:microsoft.com/office/officeart/2005/8/layout/list1"/>
    <dgm:cxn modelId="{4649A737-C660-40F2-BF7E-A0BE6EC367C6}" srcId="{4AEB3A44-E41E-4198-A5DC-62D574AB7E6D}" destId="{73E4F11B-D103-456C-8CE2-DFC2D9059688}" srcOrd="1" destOrd="0" parTransId="{6A53749B-906A-48F8-8DC8-C2EEE624942C}" sibTransId="{D12D2DE2-38D4-4B97-A694-1580234021C2}"/>
    <dgm:cxn modelId="{2AB70A95-46AA-476D-BCA4-67E0802066EA}" type="presOf" srcId="{EA014DEA-8595-4D41-B41E-7310A21AE54F}" destId="{7822D6FF-D6FF-4184-BC45-2220D09F4977}" srcOrd="0" destOrd="0" presId="urn:microsoft.com/office/officeart/2005/8/layout/list1"/>
    <dgm:cxn modelId="{772E99F4-CD66-406B-8730-0BF23C31F71A}" type="presOf" srcId="{F0822BB2-6ED1-4A8F-952C-15C64EFFC8D3}" destId="{8D75CFD3-E7EA-45B5-90D9-81A945B37DBD}" srcOrd="0" destOrd="0" presId="urn:microsoft.com/office/officeart/2005/8/layout/list1"/>
    <dgm:cxn modelId="{1168A8E7-DCA4-4854-A191-9F2DCB1DDCD1}" srcId="{EA014DEA-8595-4D41-B41E-7310A21AE54F}" destId="{159665FF-D404-4AD8-B519-E532C65065C7}" srcOrd="1" destOrd="0" parTransId="{BDAA9A00-CA6F-414F-B8F0-3AD3743E2F4D}" sibTransId="{F65A8E02-C1F9-431A-8CEB-CB4DDEF9C2A5}"/>
    <dgm:cxn modelId="{30F0FE96-772E-4F43-8F72-88FEB6339882}" srcId="{529D956C-1930-4A17-A3BC-5BDCADE67AF3}" destId="{6C28AA5D-7041-4639-A631-446C5CD024CA}" srcOrd="1" destOrd="0" parTransId="{CC8C147E-1C3A-4822-9656-AED25A1ECF5D}" sibTransId="{30E91E1A-DFFC-49A3-A375-48CDA628DE3C}"/>
    <dgm:cxn modelId="{A8DF8B6B-FDF7-4D03-8D3D-BF298DB1FB0E}" srcId="{6B97F361-4700-4BBE-8938-E861CDD98BD2}" destId="{5011F36F-35E1-4C57-BF33-DF384BBDA79E}" srcOrd="1" destOrd="0" parTransId="{183069A0-FBE2-4934-AF40-96DC3A5D7D5D}" sibTransId="{95E60945-F551-407B-A06E-7043C0462CD1}"/>
    <dgm:cxn modelId="{0CA93251-97A5-4C8A-9FE8-F73071E6BAC3}" type="presOf" srcId="{6B97F361-4700-4BBE-8938-E861CDD98BD2}" destId="{62881D7A-E57F-4A7B-8AA1-63DD127B2E30}" srcOrd="0" destOrd="0" presId="urn:microsoft.com/office/officeart/2005/8/layout/list1"/>
    <dgm:cxn modelId="{2D66E90D-13CF-44F3-B935-5E11E69BD1AB}" srcId="{4AEB3A44-E41E-4198-A5DC-62D574AB7E6D}" destId="{EA014DEA-8595-4D41-B41E-7310A21AE54F}" srcOrd="2" destOrd="0" parTransId="{8C039FB4-3109-488C-8615-3B89A67FD1F0}" sibTransId="{05CD6390-89C3-422F-B9EC-50EEDD040BD5}"/>
    <dgm:cxn modelId="{7A49663E-8B35-4B94-BED2-C8A151426A32}" srcId="{4AEB3A44-E41E-4198-A5DC-62D574AB7E6D}" destId="{F0822BB2-6ED1-4A8F-952C-15C64EFFC8D3}" srcOrd="4" destOrd="0" parTransId="{9DA68DF7-23AD-4FB8-9AB8-85313BBC4606}" sibTransId="{7A7AC4A4-6717-49AB-A52E-D69E0E8D970C}"/>
    <dgm:cxn modelId="{57C87F8D-F9BB-494F-B86C-B7B887E94666}" type="presOf" srcId="{6C28AA5D-7041-4639-A631-446C5CD024CA}" destId="{90B4D557-612A-4BFC-8C56-2A6E07FE9F17}" srcOrd="0" destOrd="1" presId="urn:microsoft.com/office/officeart/2005/8/layout/list1"/>
    <dgm:cxn modelId="{DB84CB04-34B1-435D-AD39-69DC17FDA044}" type="presOf" srcId="{90E18A73-DB9A-4840-977B-0CDF41821CF3}" destId="{90B4D557-612A-4BFC-8C56-2A6E07FE9F17}" srcOrd="0" destOrd="0" presId="urn:microsoft.com/office/officeart/2005/8/layout/list1"/>
    <dgm:cxn modelId="{2A9290C7-0C7C-45BA-ADEA-9F86EB02E90D}" type="presOf" srcId="{73E4F11B-D103-456C-8CE2-DFC2D9059688}" destId="{12A089AF-3485-4ADC-A6EA-EF646992F072}" srcOrd="1" destOrd="0" presId="urn:microsoft.com/office/officeart/2005/8/layout/list1"/>
    <dgm:cxn modelId="{AFBA4EB0-C074-4AFC-B4CB-F5A8365B4A51}" srcId="{F0822BB2-6ED1-4A8F-952C-15C64EFFC8D3}" destId="{FE50CBA7-CDA4-4814-8105-C6BA75367999}" srcOrd="1" destOrd="0" parTransId="{C680913B-9134-4386-A6DE-10F0461CBBC8}" sibTransId="{1166BA26-8F13-43C6-B45A-0CB3F1B852C7}"/>
    <dgm:cxn modelId="{BF75F8EF-0A90-4893-B1C2-987D3A1FA60C}" type="presOf" srcId="{529D956C-1930-4A17-A3BC-5BDCADE67AF3}" destId="{E7A6DDD4-82FA-4F30-BE9B-2DD0C803B2B6}" srcOrd="1" destOrd="0" presId="urn:microsoft.com/office/officeart/2005/8/layout/list1"/>
    <dgm:cxn modelId="{5246D647-29B4-4634-BF97-2B0E6173E5CB}" srcId="{73E4F11B-D103-456C-8CE2-DFC2D9059688}" destId="{8C6325AF-8AF6-4183-B142-7381D91988E3}" srcOrd="1" destOrd="0" parTransId="{26488449-74B7-4E44-9816-3014CCB48568}" sibTransId="{DD61313B-7B61-4FDA-92D5-B2A672D4F57F}"/>
    <dgm:cxn modelId="{83539F36-5E4D-48BB-8277-1B4CC10E61A9}" type="presOf" srcId="{F0822BB2-6ED1-4A8F-952C-15C64EFFC8D3}" destId="{E1985D8E-09BC-4EB5-AE13-22F67860BC32}" srcOrd="1" destOrd="0" presId="urn:microsoft.com/office/officeart/2005/8/layout/list1"/>
    <dgm:cxn modelId="{4D333021-8A1B-401D-8BA1-81DC90655CA9}" type="presOf" srcId="{5011F36F-35E1-4C57-BF33-DF384BBDA79E}" destId="{6EDA08D8-58CD-4CCA-BD98-88FFC901445F}" srcOrd="0" destOrd="1" presId="urn:microsoft.com/office/officeart/2005/8/layout/list1"/>
    <dgm:cxn modelId="{6D5EA33E-675E-439A-A55A-229F2E782D1D}" type="presOf" srcId="{73E4F11B-D103-456C-8CE2-DFC2D9059688}" destId="{BEECA0F2-887C-4417-B050-830DD8827ABA}" srcOrd="0" destOrd="0" presId="urn:microsoft.com/office/officeart/2005/8/layout/list1"/>
    <dgm:cxn modelId="{605A631E-527A-4B43-A52F-B7D5C3D1D7D7}" srcId="{529D956C-1930-4A17-A3BC-5BDCADE67AF3}" destId="{90E18A73-DB9A-4840-977B-0CDF41821CF3}" srcOrd="0" destOrd="0" parTransId="{7ED181A5-93AD-4AAD-8D51-3A80C8BD856B}" sibTransId="{BDB54EFA-A8F0-4E4B-BA75-6457690869B3}"/>
    <dgm:cxn modelId="{4755D7C7-6544-4FA8-9999-78267D1ADB85}" type="presOf" srcId="{C385992B-750B-44E8-8326-6D082A1564AB}" destId="{5F7B7AEE-CD8A-4027-88BD-C6BBF9A91065}" srcOrd="0" destOrd="0" presId="urn:microsoft.com/office/officeart/2005/8/layout/list1"/>
    <dgm:cxn modelId="{5765706E-BB2D-45A0-8444-4BF6E030D3D2}" type="presOf" srcId="{4AEB3A44-E41E-4198-A5DC-62D574AB7E6D}" destId="{611EB3FA-B9C8-4692-9B17-AC07FDB5E4BD}" srcOrd="0" destOrd="0" presId="urn:microsoft.com/office/officeart/2005/8/layout/list1"/>
    <dgm:cxn modelId="{559C1D55-D23B-4788-B9E6-8DCB5F8F5D12}" srcId="{EA014DEA-8595-4D41-B41E-7310A21AE54F}" destId="{A576DB04-AB3C-404E-9898-04D8AB0D4AF6}" srcOrd="0" destOrd="0" parTransId="{8BC61C41-0DD5-4533-BFB6-357E34F2B066}" sibTransId="{46AE1722-AF1C-4E2D-B776-16C05A2FFDA8}"/>
    <dgm:cxn modelId="{02B6B540-A618-4B65-B578-D1635D233F26}" srcId="{F0822BB2-6ED1-4A8F-952C-15C64EFFC8D3}" destId="{311CF941-36A5-41AB-AF86-01C305DC5B3F}" srcOrd="0" destOrd="0" parTransId="{D47B76C1-ACD3-46CC-890F-D4C55961EA3D}" sibTransId="{02A2ADAE-A13C-4468-BAF2-890440E5D887}"/>
    <dgm:cxn modelId="{82C6456B-2CE7-4210-A0D7-791DC53812A0}" type="presOf" srcId="{6B97F361-4700-4BBE-8938-E861CDD98BD2}" destId="{9F8133CC-9E02-4D1C-88CE-D381F4FB7E8A}" srcOrd="1" destOrd="0" presId="urn:microsoft.com/office/officeart/2005/8/layout/list1"/>
    <dgm:cxn modelId="{27907858-3371-4D1B-AEC9-FAFDC1D124FF}" type="presOf" srcId="{A576DB04-AB3C-404E-9898-04D8AB0D4AF6}" destId="{3007D604-4CFB-44D6-BFF7-E0A933C040D9}" srcOrd="0" destOrd="0" presId="urn:microsoft.com/office/officeart/2005/8/layout/list1"/>
    <dgm:cxn modelId="{84B717AB-6ABC-4115-BCD1-E197173325D3}" srcId="{4AEB3A44-E41E-4198-A5DC-62D574AB7E6D}" destId="{529D956C-1930-4A17-A3BC-5BDCADE67AF3}" srcOrd="0" destOrd="0" parTransId="{C86E22DC-E611-413B-B77D-21C12A749AC4}" sibTransId="{4422F689-7523-4D51-B07C-386003871B6D}"/>
    <dgm:cxn modelId="{7298F855-0282-4D87-A392-008EB3032FEC}" type="presOf" srcId="{159665FF-D404-4AD8-B519-E532C65065C7}" destId="{3007D604-4CFB-44D6-BFF7-E0A933C040D9}" srcOrd="0" destOrd="1" presId="urn:microsoft.com/office/officeart/2005/8/layout/list1"/>
    <dgm:cxn modelId="{AB260382-D0D2-4C3E-A5B8-CEA2F24C3E63}" type="presOf" srcId="{DED70904-E86A-41B2-8CCE-50783FDBE630}" destId="{6EDA08D8-58CD-4CCA-BD98-88FFC901445F}" srcOrd="0" destOrd="0" presId="urn:microsoft.com/office/officeart/2005/8/layout/list1"/>
    <dgm:cxn modelId="{C877589F-F60F-4A67-BEF9-B46ACE6833D5}" type="presOf" srcId="{FE50CBA7-CDA4-4814-8105-C6BA75367999}" destId="{95BBEFA0-5875-48F7-A202-674F56328294}" srcOrd="0" destOrd="1" presId="urn:microsoft.com/office/officeart/2005/8/layout/list1"/>
    <dgm:cxn modelId="{46628BB8-17CD-4A4D-94AD-B3FCC20FD11D}" type="presParOf" srcId="{611EB3FA-B9C8-4692-9B17-AC07FDB5E4BD}" destId="{91297AA8-DE8D-4D1B-ABE4-01FDBC733F89}" srcOrd="0" destOrd="0" presId="urn:microsoft.com/office/officeart/2005/8/layout/list1"/>
    <dgm:cxn modelId="{F5586F87-F0A9-4C2E-A1F8-8AC844136794}" type="presParOf" srcId="{91297AA8-DE8D-4D1B-ABE4-01FDBC733F89}" destId="{F644C339-76F7-47BB-8DA6-F93CEEC47BE5}" srcOrd="0" destOrd="0" presId="urn:microsoft.com/office/officeart/2005/8/layout/list1"/>
    <dgm:cxn modelId="{86A45F10-96FD-4199-ADCF-E747BE17B3CC}" type="presParOf" srcId="{91297AA8-DE8D-4D1B-ABE4-01FDBC733F89}" destId="{E7A6DDD4-82FA-4F30-BE9B-2DD0C803B2B6}" srcOrd="1" destOrd="0" presId="urn:microsoft.com/office/officeart/2005/8/layout/list1"/>
    <dgm:cxn modelId="{EE0738B0-A8C3-4935-BB50-B10635B6CF21}" type="presParOf" srcId="{611EB3FA-B9C8-4692-9B17-AC07FDB5E4BD}" destId="{A7D49C11-89B7-44E1-832A-E70DF214BDDB}" srcOrd="1" destOrd="0" presId="urn:microsoft.com/office/officeart/2005/8/layout/list1"/>
    <dgm:cxn modelId="{DEEDDE4B-BCA8-4654-B21F-73077FE08D81}" type="presParOf" srcId="{611EB3FA-B9C8-4692-9B17-AC07FDB5E4BD}" destId="{90B4D557-612A-4BFC-8C56-2A6E07FE9F17}" srcOrd="2" destOrd="0" presId="urn:microsoft.com/office/officeart/2005/8/layout/list1"/>
    <dgm:cxn modelId="{8B398214-41C4-4FF6-AFE9-4E96C83CD88D}" type="presParOf" srcId="{611EB3FA-B9C8-4692-9B17-AC07FDB5E4BD}" destId="{9BED0DE8-C25C-430A-85DB-914F245FBD9D}" srcOrd="3" destOrd="0" presId="urn:microsoft.com/office/officeart/2005/8/layout/list1"/>
    <dgm:cxn modelId="{4626F878-E592-43E8-9647-6EBE8FF16839}" type="presParOf" srcId="{611EB3FA-B9C8-4692-9B17-AC07FDB5E4BD}" destId="{9DE439C2-D982-4AA1-8660-C3D3896AE8EC}" srcOrd="4" destOrd="0" presId="urn:microsoft.com/office/officeart/2005/8/layout/list1"/>
    <dgm:cxn modelId="{8E28798D-14F5-419E-A2BB-E92F2854AFE2}" type="presParOf" srcId="{9DE439C2-D982-4AA1-8660-C3D3896AE8EC}" destId="{BEECA0F2-887C-4417-B050-830DD8827ABA}" srcOrd="0" destOrd="0" presId="urn:microsoft.com/office/officeart/2005/8/layout/list1"/>
    <dgm:cxn modelId="{E613A2AE-48EE-4BCF-93F7-70219016071A}" type="presParOf" srcId="{9DE439C2-D982-4AA1-8660-C3D3896AE8EC}" destId="{12A089AF-3485-4ADC-A6EA-EF646992F072}" srcOrd="1" destOrd="0" presId="urn:microsoft.com/office/officeart/2005/8/layout/list1"/>
    <dgm:cxn modelId="{FD1633FF-5CCB-404D-A70D-50FB1DB0BFAB}" type="presParOf" srcId="{611EB3FA-B9C8-4692-9B17-AC07FDB5E4BD}" destId="{EA2ACF7C-98B3-4401-A7E5-01BD417AD417}" srcOrd="5" destOrd="0" presId="urn:microsoft.com/office/officeart/2005/8/layout/list1"/>
    <dgm:cxn modelId="{28207F22-4535-4D66-A1D3-3413A9D910D0}" type="presParOf" srcId="{611EB3FA-B9C8-4692-9B17-AC07FDB5E4BD}" destId="{5F7B7AEE-CD8A-4027-88BD-C6BBF9A91065}" srcOrd="6" destOrd="0" presId="urn:microsoft.com/office/officeart/2005/8/layout/list1"/>
    <dgm:cxn modelId="{6C3B9FCE-9892-4F3C-B42D-F1F2AF74B8EC}" type="presParOf" srcId="{611EB3FA-B9C8-4692-9B17-AC07FDB5E4BD}" destId="{BADD5AC6-2D26-430F-A6A7-E237CCFC476E}" srcOrd="7" destOrd="0" presId="urn:microsoft.com/office/officeart/2005/8/layout/list1"/>
    <dgm:cxn modelId="{3A0CDE75-79BF-47A6-9A8D-8A7D2471B491}" type="presParOf" srcId="{611EB3FA-B9C8-4692-9B17-AC07FDB5E4BD}" destId="{4231948A-5258-4F67-A878-1D116E7D6616}" srcOrd="8" destOrd="0" presId="urn:microsoft.com/office/officeart/2005/8/layout/list1"/>
    <dgm:cxn modelId="{98E057F6-07E1-44C4-A722-854F9D29A0A8}" type="presParOf" srcId="{4231948A-5258-4F67-A878-1D116E7D6616}" destId="{7822D6FF-D6FF-4184-BC45-2220D09F4977}" srcOrd="0" destOrd="0" presId="urn:microsoft.com/office/officeart/2005/8/layout/list1"/>
    <dgm:cxn modelId="{ADA9684D-6232-462E-83AA-2B43603DDEB1}" type="presParOf" srcId="{4231948A-5258-4F67-A878-1D116E7D6616}" destId="{51E990CB-2337-475F-9595-2B7E9268ED2E}" srcOrd="1" destOrd="0" presId="urn:microsoft.com/office/officeart/2005/8/layout/list1"/>
    <dgm:cxn modelId="{08886F3D-98E9-4373-827C-BD5037AB775A}" type="presParOf" srcId="{611EB3FA-B9C8-4692-9B17-AC07FDB5E4BD}" destId="{98AD4FB7-F6E5-4CDC-A77A-C845040AC382}" srcOrd="9" destOrd="0" presId="urn:microsoft.com/office/officeart/2005/8/layout/list1"/>
    <dgm:cxn modelId="{6ADAEC4C-BE38-46D7-A1D9-D19E3724B613}" type="presParOf" srcId="{611EB3FA-B9C8-4692-9B17-AC07FDB5E4BD}" destId="{3007D604-4CFB-44D6-BFF7-E0A933C040D9}" srcOrd="10" destOrd="0" presId="urn:microsoft.com/office/officeart/2005/8/layout/list1"/>
    <dgm:cxn modelId="{B8F65C1F-8C9A-4633-AEE9-19AECF087347}" type="presParOf" srcId="{611EB3FA-B9C8-4692-9B17-AC07FDB5E4BD}" destId="{B5A37D04-C157-48A1-A2A3-0B6D48FDBCE4}" srcOrd="11" destOrd="0" presId="urn:microsoft.com/office/officeart/2005/8/layout/list1"/>
    <dgm:cxn modelId="{142FCBF7-D570-4DA2-A8CC-56C749215991}" type="presParOf" srcId="{611EB3FA-B9C8-4692-9B17-AC07FDB5E4BD}" destId="{36F930EF-3271-495E-B187-CFAD475974C9}" srcOrd="12" destOrd="0" presId="urn:microsoft.com/office/officeart/2005/8/layout/list1"/>
    <dgm:cxn modelId="{DA9C2B63-964E-469C-86B2-ED76C2CBBDB2}" type="presParOf" srcId="{36F930EF-3271-495E-B187-CFAD475974C9}" destId="{62881D7A-E57F-4A7B-8AA1-63DD127B2E30}" srcOrd="0" destOrd="0" presId="urn:microsoft.com/office/officeart/2005/8/layout/list1"/>
    <dgm:cxn modelId="{81084C7E-1D94-4A34-BF92-BD600CEADEBE}" type="presParOf" srcId="{36F930EF-3271-495E-B187-CFAD475974C9}" destId="{9F8133CC-9E02-4D1C-88CE-D381F4FB7E8A}" srcOrd="1" destOrd="0" presId="urn:microsoft.com/office/officeart/2005/8/layout/list1"/>
    <dgm:cxn modelId="{7ED942AA-D44A-43ED-9C5D-4DFDF2104D24}" type="presParOf" srcId="{611EB3FA-B9C8-4692-9B17-AC07FDB5E4BD}" destId="{AF0F67F2-07F4-4E8E-A97F-EE5B4DC7561C}" srcOrd="13" destOrd="0" presId="urn:microsoft.com/office/officeart/2005/8/layout/list1"/>
    <dgm:cxn modelId="{D65FF2CB-FED5-49A7-9244-7219A3421F86}" type="presParOf" srcId="{611EB3FA-B9C8-4692-9B17-AC07FDB5E4BD}" destId="{6EDA08D8-58CD-4CCA-BD98-88FFC901445F}" srcOrd="14" destOrd="0" presId="urn:microsoft.com/office/officeart/2005/8/layout/list1"/>
    <dgm:cxn modelId="{DB994AC8-CEA2-4E5E-8B21-19D532B470D3}" type="presParOf" srcId="{611EB3FA-B9C8-4692-9B17-AC07FDB5E4BD}" destId="{FBD26E71-0B57-4FB9-A80B-387E705755D3}" srcOrd="15" destOrd="0" presId="urn:microsoft.com/office/officeart/2005/8/layout/list1"/>
    <dgm:cxn modelId="{1759D299-85A9-4DB1-BFA2-D14021DAFBC7}" type="presParOf" srcId="{611EB3FA-B9C8-4692-9B17-AC07FDB5E4BD}" destId="{674F737B-EC58-4D84-865D-4200DED02EFD}" srcOrd="16" destOrd="0" presId="urn:microsoft.com/office/officeart/2005/8/layout/list1"/>
    <dgm:cxn modelId="{1DE85985-E4E3-4492-A7C1-7785956356A5}" type="presParOf" srcId="{674F737B-EC58-4D84-865D-4200DED02EFD}" destId="{8D75CFD3-E7EA-45B5-90D9-81A945B37DBD}" srcOrd="0" destOrd="0" presId="urn:microsoft.com/office/officeart/2005/8/layout/list1"/>
    <dgm:cxn modelId="{C8FA9725-B45B-403A-9147-C65D9C575B0D}" type="presParOf" srcId="{674F737B-EC58-4D84-865D-4200DED02EFD}" destId="{E1985D8E-09BC-4EB5-AE13-22F67860BC32}" srcOrd="1" destOrd="0" presId="urn:microsoft.com/office/officeart/2005/8/layout/list1"/>
    <dgm:cxn modelId="{4AE41441-0E97-46B5-A0E9-81D1BA4365A8}" type="presParOf" srcId="{611EB3FA-B9C8-4692-9B17-AC07FDB5E4BD}" destId="{E03C35E2-DF8E-4C26-B9DD-50A754503BBF}" srcOrd="17" destOrd="0" presId="urn:microsoft.com/office/officeart/2005/8/layout/list1"/>
    <dgm:cxn modelId="{9DC9120A-D382-4B03-810E-0B9D95121A58}" type="presParOf" srcId="{611EB3FA-B9C8-4692-9B17-AC07FDB5E4BD}" destId="{95BBEFA0-5875-48F7-A202-674F56328294}"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75EBDB9-B1D2-4CB9-A7E0-8F55762038FC}"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kumimoji="1" lang="ja-JP" altLang="en-US"/>
        </a:p>
      </dgm:t>
    </dgm:pt>
    <dgm:pt modelId="{7483CD5C-4119-44E3-9967-CB0D5F3F92B3}">
      <dgm:prSet phldrT="[テキスト]" phldr="1"/>
      <dgm:spPr/>
      <dgm:t>
        <a:bodyPr/>
        <a:lstStyle/>
        <a:p>
          <a:endParaRPr kumimoji="1" lang="ja-JP" altLang="en-US"/>
        </a:p>
      </dgm:t>
    </dgm:pt>
    <dgm:pt modelId="{52C1EE37-870D-497F-B7AF-7963FF8C488C}" type="parTrans" cxnId="{5708CDEB-9D53-4325-BADA-D5143CE32888}">
      <dgm:prSet/>
      <dgm:spPr/>
      <dgm:t>
        <a:bodyPr/>
        <a:lstStyle/>
        <a:p>
          <a:endParaRPr kumimoji="1" lang="ja-JP" altLang="en-US"/>
        </a:p>
      </dgm:t>
    </dgm:pt>
    <dgm:pt modelId="{83BEDD90-272B-4809-88D7-6763F755DACD}" type="sibTrans" cxnId="{5708CDEB-9D53-4325-BADA-D5143CE32888}">
      <dgm:prSet/>
      <dgm:spPr/>
      <dgm:t>
        <a:bodyPr/>
        <a:lstStyle/>
        <a:p>
          <a:endParaRPr kumimoji="1" lang="ja-JP" altLang="en-US"/>
        </a:p>
      </dgm:t>
    </dgm:pt>
    <dgm:pt modelId="{9512E788-CDEE-40FF-B5D2-66DD782D128B}">
      <dgm:prSet phldrT="[テキスト]"/>
      <dgm:spPr/>
      <dgm:t>
        <a:bodyPr/>
        <a:lstStyle/>
        <a:p>
          <a:endParaRPr kumimoji="1" lang="ja-JP" altLang="en-US"/>
        </a:p>
      </dgm:t>
    </dgm:pt>
    <dgm:pt modelId="{1F11AF37-35DA-4522-A0B3-2F7CBAAF9094}" type="parTrans" cxnId="{A664F646-F5F4-43C7-99F0-04BA3EAF02F0}">
      <dgm:prSet/>
      <dgm:spPr/>
      <dgm:t>
        <a:bodyPr/>
        <a:lstStyle/>
        <a:p>
          <a:endParaRPr kumimoji="1" lang="ja-JP" altLang="en-US"/>
        </a:p>
      </dgm:t>
    </dgm:pt>
    <dgm:pt modelId="{32EABF53-5981-4C46-A503-7DC407CE2A07}" type="sibTrans" cxnId="{A664F646-F5F4-43C7-99F0-04BA3EAF02F0}">
      <dgm:prSet/>
      <dgm:spPr/>
      <dgm:t>
        <a:bodyPr/>
        <a:lstStyle/>
        <a:p>
          <a:endParaRPr kumimoji="1" lang="ja-JP" altLang="en-US"/>
        </a:p>
      </dgm:t>
    </dgm:pt>
    <dgm:pt modelId="{46684F23-7733-4AFD-BC00-604763934383}">
      <dgm:prSet phldrT="[テキスト]"/>
      <dgm:spPr/>
      <dgm:t>
        <a:bodyPr/>
        <a:lstStyle/>
        <a:p>
          <a:endParaRPr kumimoji="1" lang="ja-JP" altLang="en-US" dirty="0"/>
        </a:p>
      </dgm:t>
    </dgm:pt>
    <dgm:pt modelId="{5DD0E481-5C2A-4B13-8C0A-01DEA0A18F6E}" type="parTrans" cxnId="{793A641B-A7AD-4BAD-B401-0F9DF0154F94}">
      <dgm:prSet/>
      <dgm:spPr/>
      <dgm:t>
        <a:bodyPr/>
        <a:lstStyle/>
        <a:p>
          <a:endParaRPr kumimoji="1" lang="ja-JP" altLang="en-US"/>
        </a:p>
      </dgm:t>
    </dgm:pt>
    <dgm:pt modelId="{4D3B13A4-3049-4770-B676-268FD0EBCFB0}" type="sibTrans" cxnId="{793A641B-A7AD-4BAD-B401-0F9DF0154F94}">
      <dgm:prSet/>
      <dgm:spPr/>
      <dgm:t>
        <a:bodyPr/>
        <a:lstStyle/>
        <a:p>
          <a:endParaRPr kumimoji="1" lang="ja-JP" altLang="en-US"/>
        </a:p>
      </dgm:t>
    </dgm:pt>
    <dgm:pt modelId="{16997C08-05A3-45D4-9170-E356DD1851BE}">
      <dgm:prSet phldrT="[テキスト]"/>
      <dgm:spPr/>
      <dgm:t>
        <a:bodyPr/>
        <a:lstStyle/>
        <a:p>
          <a:endParaRPr kumimoji="1" lang="ja-JP" altLang="en-US" dirty="0"/>
        </a:p>
      </dgm:t>
    </dgm:pt>
    <dgm:pt modelId="{61EDA7B8-C97C-4105-832B-13E39B7F9984}" type="parTrans" cxnId="{25C31340-FFF9-4E8B-889E-E88AD35A2DEB}">
      <dgm:prSet/>
      <dgm:spPr/>
    </dgm:pt>
    <dgm:pt modelId="{E8D469D0-2CC0-4D1E-A8F3-BA817F849702}" type="sibTrans" cxnId="{25C31340-FFF9-4E8B-889E-E88AD35A2DEB}">
      <dgm:prSet/>
      <dgm:spPr/>
    </dgm:pt>
    <dgm:pt modelId="{8D5223C0-B77B-43D3-9C10-B7FBAD23D9DB}" type="pres">
      <dgm:prSet presAssocID="{D75EBDB9-B1D2-4CB9-A7E0-8F55762038FC}" presName="cycle" presStyleCnt="0">
        <dgm:presLayoutVars>
          <dgm:dir/>
          <dgm:resizeHandles val="exact"/>
        </dgm:presLayoutVars>
      </dgm:prSet>
      <dgm:spPr/>
      <dgm:t>
        <a:bodyPr/>
        <a:lstStyle/>
        <a:p>
          <a:endParaRPr kumimoji="1" lang="ja-JP" altLang="en-US"/>
        </a:p>
      </dgm:t>
    </dgm:pt>
    <dgm:pt modelId="{21172215-4C1D-44A3-ADDC-9C6DC5810893}" type="pres">
      <dgm:prSet presAssocID="{7483CD5C-4119-44E3-9967-CB0D5F3F92B3}" presName="node" presStyleLbl="node1" presStyleIdx="0" presStyleCnt="4">
        <dgm:presLayoutVars>
          <dgm:bulletEnabled val="1"/>
        </dgm:presLayoutVars>
      </dgm:prSet>
      <dgm:spPr/>
      <dgm:t>
        <a:bodyPr/>
        <a:lstStyle/>
        <a:p>
          <a:endParaRPr kumimoji="1" lang="ja-JP" altLang="en-US"/>
        </a:p>
      </dgm:t>
    </dgm:pt>
    <dgm:pt modelId="{AE472796-F379-4D98-9791-10E3D18C3DBF}" type="pres">
      <dgm:prSet presAssocID="{7483CD5C-4119-44E3-9967-CB0D5F3F92B3}" presName="spNode" presStyleCnt="0"/>
      <dgm:spPr/>
    </dgm:pt>
    <dgm:pt modelId="{A3E4D22E-D069-4C07-9D88-92B1BDD7CCD7}" type="pres">
      <dgm:prSet presAssocID="{83BEDD90-272B-4809-88D7-6763F755DACD}" presName="sibTrans" presStyleLbl="sibTrans1D1" presStyleIdx="0" presStyleCnt="4"/>
      <dgm:spPr/>
      <dgm:t>
        <a:bodyPr/>
        <a:lstStyle/>
        <a:p>
          <a:endParaRPr kumimoji="1" lang="ja-JP" altLang="en-US"/>
        </a:p>
      </dgm:t>
    </dgm:pt>
    <dgm:pt modelId="{63F7E402-F649-401A-8219-BE80BA7D4BD9}" type="pres">
      <dgm:prSet presAssocID="{9512E788-CDEE-40FF-B5D2-66DD782D128B}" presName="node" presStyleLbl="node1" presStyleIdx="1" presStyleCnt="4">
        <dgm:presLayoutVars>
          <dgm:bulletEnabled val="1"/>
        </dgm:presLayoutVars>
      </dgm:prSet>
      <dgm:spPr/>
      <dgm:t>
        <a:bodyPr/>
        <a:lstStyle/>
        <a:p>
          <a:endParaRPr kumimoji="1" lang="ja-JP" altLang="en-US"/>
        </a:p>
      </dgm:t>
    </dgm:pt>
    <dgm:pt modelId="{C24FE23F-5AC2-44D5-8CBC-CC33C31F385F}" type="pres">
      <dgm:prSet presAssocID="{9512E788-CDEE-40FF-B5D2-66DD782D128B}" presName="spNode" presStyleCnt="0"/>
      <dgm:spPr/>
    </dgm:pt>
    <dgm:pt modelId="{D52BD3F1-E6D1-48B6-92C4-F22D5A587FFA}" type="pres">
      <dgm:prSet presAssocID="{32EABF53-5981-4C46-A503-7DC407CE2A07}" presName="sibTrans" presStyleLbl="sibTrans1D1" presStyleIdx="1" presStyleCnt="4"/>
      <dgm:spPr/>
      <dgm:t>
        <a:bodyPr/>
        <a:lstStyle/>
        <a:p>
          <a:endParaRPr kumimoji="1" lang="ja-JP" altLang="en-US"/>
        </a:p>
      </dgm:t>
    </dgm:pt>
    <dgm:pt modelId="{6F5B27ED-BE2E-4BDB-91AE-AF2FCF1CA35E}" type="pres">
      <dgm:prSet presAssocID="{16997C08-05A3-45D4-9170-E356DD1851BE}" presName="node" presStyleLbl="node1" presStyleIdx="2" presStyleCnt="4">
        <dgm:presLayoutVars>
          <dgm:bulletEnabled val="1"/>
        </dgm:presLayoutVars>
      </dgm:prSet>
      <dgm:spPr/>
      <dgm:t>
        <a:bodyPr/>
        <a:lstStyle/>
        <a:p>
          <a:endParaRPr kumimoji="1" lang="ja-JP" altLang="en-US"/>
        </a:p>
      </dgm:t>
    </dgm:pt>
    <dgm:pt modelId="{ACEA8CA6-DEEE-47D8-9AD7-54C4137F8C8F}" type="pres">
      <dgm:prSet presAssocID="{16997C08-05A3-45D4-9170-E356DD1851BE}" presName="spNode" presStyleCnt="0"/>
      <dgm:spPr/>
    </dgm:pt>
    <dgm:pt modelId="{7AFE6F74-47CD-46C5-8615-FC14225ADDE3}" type="pres">
      <dgm:prSet presAssocID="{E8D469D0-2CC0-4D1E-A8F3-BA817F849702}" presName="sibTrans" presStyleLbl="sibTrans1D1" presStyleIdx="2" presStyleCnt="4"/>
      <dgm:spPr/>
    </dgm:pt>
    <dgm:pt modelId="{AC8824C1-143C-4F1A-8D5F-C2C682576652}" type="pres">
      <dgm:prSet presAssocID="{46684F23-7733-4AFD-BC00-604763934383}" presName="node" presStyleLbl="node1" presStyleIdx="3" presStyleCnt="4">
        <dgm:presLayoutVars>
          <dgm:bulletEnabled val="1"/>
        </dgm:presLayoutVars>
      </dgm:prSet>
      <dgm:spPr/>
      <dgm:t>
        <a:bodyPr/>
        <a:lstStyle/>
        <a:p>
          <a:endParaRPr kumimoji="1" lang="ja-JP" altLang="en-US"/>
        </a:p>
      </dgm:t>
    </dgm:pt>
    <dgm:pt modelId="{DBEF1F89-93BF-43D9-ACCF-ACEB14B7D325}" type="pres">
      <dgm:prSet presAssocID="{46684F23-7733-4AFD-BC00-604763934383}" presName="spNode" presStyleCnt="0"/>
      <dgm:spPr/>
    </dgm:pt>
    <dgm:pt modelId="{DD0865AD-49AF-463C-8DB8-A61E951E6720}" type="pres">
      <dgm:prSet presAssocID="{4D3B13A4-3049-4770-B676-268FD0EBCFB0}" presName="sibTrans" presStyleLbl="sibTrans1D1" presStyleIdx="3" presStyleCnt="4"/>
      <dgm:spPr/>
      <dgm:t>
        <a:bodyPr/>
        <a:lstStyle/>
        <a:p>
          <a:endParaRPr kumimoji="1" lang="ja-JP" altLang="en-US"/>
        </a:p>
      </dgm:t>
    </dgm:pt>
  </dgm:ptLst>
  <dgm:cxnLst>
    <dgm:cxn modelId="{9BD5585C-6E3B-4933-BD13-207CE15FA9A5}" type="presOf" srcId="{E8D469D0-2CC0-4D1E-A8F3-BA817F849702}" destId="{7AFE6F74-47CD-46C5-8615-FC14225ADDE3}" srcOrd="0" destOrd="0" presId="urn:microsoft.com/office/officeart/2005/8/layout/cycle5"/>
    <dgm:cxn modelId="{5708CDEB-9D53-4325-BADA-D5143CE32888}" srcId="{D75EBDB9-B1D2-4CB9-A7E0-8F55762038FC}" destId="{7483CD5C-4119-44E3-9967-CB0D5F3F92B3}" srcOrd="0" destOrd="0" parTransId="{52C1EE37-870D-497F-B7AF-7963FF8C488C}" sibTransId="{83BEDD90-272B-4809-88D7-6763F755DACD}"/>
    <dgm:cxn modelId="{5B5F238D-FD3F-4450-A829-102CBD6190CB}" type="presOf" srcId="{D75EBDB9-B1D2-4CB9-A7E0-8F55762038FC}" destId="{8D5223C0-B77B-43D3-9C10-B7FBAD23D9DB}" srcOrd="0" destOrd="0" presId="urn:microsoft.com/office/officeart/2005/8/layout/cycle5"/>
    <dgm:cxn modelId="{A664F646-F5F4-43C7-99F0-04BA3EAF02F0}" srcId="{D75EBDB9-B1D2-4CB9-A7E0-8F55762038FC}" destId="{9512E788-CDEE-40FF-B5D2-66DD782D128B}" srcOrd="1" destOrd="0" parTransId="{1F11AF37-35DA-4522-A0B3-2F7CBAAF9094}" sibTransId="{32EABF53-5981-4C46-A503-7DC407CE2A07}"/>
    <dgm:cxn modelId="{8F28A305-5DE0-4643-B220-E8310BF7DD9F}" type="presOf" srcId="{32EABF53-5981-4C46-A503-7DC407CE2A07}" destId="{D52BD3F1-E6D1-48B6-92C4-F22D5A587FFA}" srcOrd="0" destOrd="0" presId="urn:microsoft.com/office/officeart/2005/8/layout/cycle5"/>
    <dgm:cxn modelId="{D0A2C10D-65FC-416F-826F-AA7A9FE709AA}" type="presOf" srcId="{7483CD5C-4119-44E3-9967-CB0D5F3F92B3}" destId="{21172215-4C1D-44A3-ADDC-9C6DC5810893}" srcOrd="0" destOrd="0" presId="urn:microsoft.com/office/officeart/2005/8/layout/cycle5"/>
    <dgm:cxn modelId="{33448E15-5B58-4123-BA90-7BDA9A5C70AE}" type="presOf" srcId="{83BEDD90-272B-4809-88D7-6763F755DACD}" destId="{A3E4D22E-D069-4C07-9D88-92B1BDD7CCD7}" srcOrd="0" destOrd="0" presId="urn:microsoft.com/office/officeart/2005/8/layout/cycle5"/>
    <dgm:cxn modelId="{6BF97C64-4281-4D76-9998-594F86DC2A1F}" type="presOf" srcId="{9512E788-CDEE-40FF-B5D2-66DD782D128B}" destId="{63F7E402-F649-401A-8219-BE80BA7D4BD9}" srcOrd="0" destOrd="0" presId="urn:microsoft.com/office/officeart/2005/8/layout/cycle5"/>
    <dgm:cxn modelId="{793A641B-A7AD-4BAD-B401-0F9DF0154F94}" srcId="{D75EBDB9-B1D2-4CB9-A7E0-8F55762038FC}" destId="{46684F23-7733-4AFD-BC00-604763934383}" srcOrd="3" destOrd="0" parTransId="{5DD0E481-5C2A-4B13-8C0A-01DEA0A18F6E}" sibTransId="{4D3B13A4-3049-4770-B676-268FD0EBCFB0}"/>
    <dgm:cxn modelId="{CFDC3999-4E3F-40AF-A035-99A487DF1D62}" type="presOf" srcId="{4D3B13A4-3049-4770-B676-268FD0EBCFB0}" destId="{DD0865AD-49AF-463C-8DB8-A61E951E6720}" srcOrd="0" destOrd="0" presId="urn:microsoft.com/office/officeart/2005/8/layout/cycle5"/>
    <dgm:cxn modelId="{25C31340-FFF9-4E8B-889E-E88AD35A2DEB}" srcId="{D75EBDB9-B1D2-4CB9-A7E0-8F55762038FC}" destId="{16997C08-05A3-45D4-9170-E356DD1851BE}" srcOrd="2" destOrd="0" parTransId="{61EDA7B8-C97C-4105-832B-13E39B7F9984}" sibTransId="{E8D469D0-2CC0-4D1E-A8F3-BA817F849702}"/>
    <dgm:cxn modelId="{C5781F7A-5932-4FEB-849B-C3EBE91DBEC2}" type="presOf" srcId="{46684F23-7733-4AFD-BC00-604763934383}" destId="{AC8824C1-143C-4F1A-8D5F-C2C682576652}" srcOrd="0" destOrd="0" presId="urn:microsoft.com/office/officeart/2005/8/layout/cycle5"/>
    <dgm:cxn modelId="{B79E9FCB-2782-4F41-8730-5BA138D1C2C5}" type="presOf" srcId="{16997C08-05A3-45D4-9170-E356DD1851BE}" destId="{6F5B27ED-BE2E-4BDB-91AE-AF2FCF1CA35E}" srcOrd="0" destOrd="0" presId="urn:microsoft.com/office/officeart/2005/8/layout/cycle5"/>
    <dgm:cxn modelId="{729F3A47-782E-4A1C-96EB-318B658D1E2C}" type="presParOf" srcId="{8D5223C0-B77B-43D3-9C10-B7FBAD23D9DB}" destId="{21172215-4C1D-44A3-ADDC-9C6DC5810893}" srcOrd="0" destOrd="0" presId="urn:microsoft.com/office/officeart/2005/8/layout/cycle5"/>
    <dgm:cxn modelId="{A67F72E2-930F-466E-B5F1-20E5FE17F252}" type="presParOf" srcId="{8D5223C0-B77B-43D3-9C10-B7FBAD23D9DB}" destId="{AE472796-F379-4D98-9791-10E3D18C3DBF}" srcOrd="1" destOrd="0" presId="urn:microsoft.com/office/officeart/2005/8/layout/cycle5"/>
    <dgm:cxn modelId="{C423982F-89E1-4946-A8AE-FE6B357EAF19}" type="presParOf" srcId="{8D5223C0-B77B-43D3-9C10-B7FBAD23D9DB}" destId="{A3E4D22E-D069-4C07-9D88-92B1BDD7CCD7}" srcOrd="2" destOrd="0" presId="urn:microsoft.com/office/officeart/2005/8/layout/cycle5"/>
    <dgm:cxn modelId="{E4FCAFCD-5544-44BB-8058-00AFB83E128E}" type="presParOf" srcId="{8D5223C0-B77B-43D3-9C10-B7FBAD23D9DB}" destId="{63F7E402-F649-401A-8219-BE80BA7D4BD9}" srcOrd="3" destOrd="0" presId="urn:microsoft.com/office/officeart/2005/8/layout/cycle5"/>
    <dgm:cxn modelId="{CEFAEF8C-3DE3-4530-B209-9481090FC53A}" type="presParOf" srcId="{8D5223C0-B77B-43D3-9C10-B7FBAD23D9DB}" destId="{C24FE23F-5AC2-44D5-8CBC-CC33C31F385F}" srcOrd="4" destOrd="0" presId="urn:microsoft.com/office/officeart/2005/8/layout/cycle5"/>
    <dgm:cxn modelId="{D4C43278-DD2E-4A08-B445-B2A75B96C24A}" type="presParOf" srcId="{8D5223C0-B77B-43D3-9C10-B7FBAD23D9DB}" destId="{D52BD3F1-E6D1-48B6-92C4-F22D5A587FFA}" srcOrd="5" destOrd="0" presId="urn:microsoft.com/office/officeart/2005/8/layout/cycle5"/>
    <dgm:cxn modelId="{94D35033-8B10-46E8-A0A9-40E379EFA4F9}" type="presParOf" srcId="{8D5223C0-B77B-43D3-9C10-B7FBAD23D9DB}" destId="{6F5B27ED-BE2E-4BDB-91AE-AF2FCF1CA35E}" srcOrd="6" destOrd="0" presId="urn:microsoft.com/office/officeart/2005/8/layout/cycle5"/>
    <dgm:cxn modelId="{7A65E477-5C04-48DF-A9FD-C0BDEE488E0B}" type="presParOf" srcId="{8D5223C0-B77B-43D3-9C10-B7FBAD23D9DB}" destId="{ACEA8CA6-DEEE-47D8-9AD7-54C4137F8C8F}" srcOrd="7" destOrd="0" presId="urn:microsoft.com/office/officeart/2005/8/layout/cycle5"/>
    <dgm:cxn modelId="{B84B1EBE-7C41-4415-B09F-C1D28BD28C90}" type="presParOf" srcId="{8D5223C0-B77B-43D3-9C10-B7FBAD23D9DB}" destId="{7AFE6F74-47CD-46C5-8615-FC14225ADDE3}" srcOrd="8" destOrd="0" presId="urn:microsoft.com/office/officeart/2005/8/layout/cycle5"/>
    <dgm:cxn modelId="{7F52E413-5C86-4BF2-8A28-DB39DE3C14BC}" type="presParOf" srcId="{8D5223C0-B77B-43D3-9C10-B7FBAD23D9DB}" destId="{AC8824C1-143C-4F1A-8D5F-C2C682576652}" srcOrd="9" destOrd="0" presId="urn:microsoft.com/office/officeart/2005/8/layout/cycle5"/>
    <dgm:cxn modelId="{7A6606CC-3692-4592-A47A-76111A3AA3AC}" type="presParOf" srcId="{8D5223C0-B77B-43D3-9C10-B7FBAD23D9DB}" destId="{DBEF1F89-93BF-43D9-ACCF-ACEB14B7D325}" srcOrd="10" destOrd="0" presId="urn:microsoft.com/office/officeart/2005/8/layout/cycle5"/>
    <dgm:cxn modelId="{8EF9E053-880B-4A19-B5ED-BD6481D70915}" type="presParOf" srcId="{8D5223C0-B77B-43D3-9C10-B7FBAD23D9DB}" destId="{DD0865AD-49AF-463C-8DB8-A61E951E6720}"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FFDC7700-5954-417C-9EC5-323A70D6AF10}">
      <dgm:prSet phldrT="[テキスト]" custT="1"/>
      <dgm:spPr/>
      <dgm:t>
        <a:bodyPr/>
        <a:lstStyle/>
        <a:p>
          <a:r>
            <a:rPr lang="ja-JP" altLang="en-US" sz="1400" b="1" dirty="0" smtClean="0"/>
            <a:t>修正済み</a:t>
          </a:r>
          <a:endParaRPr lang="en-US" sz="1400" b="1" dirty="0"/>
        </a:p>
      </dgm:t>
    </dgm:pt>
    <dgm:pt modelId="{6052B7A0-C007-4E10-BE31-B936432661AF}" type="parTrans" cxnId="{B6CE90E5-403F-4D08-A9AE-47EA613BBBA9}">
      <dgm:prSet/>
      <dgm:spPr/>
      <dgm:t>
        <a:bodyPr/>
        <a:lstStyle/>
        <a:p>
          <a:endParaRPr lang="en-US" sz="1400"/>
        </a:p>
      </dgm:t>
    </dgm:pt>
    <dgm:pt modelId="{DA8049BB-21C4-4C74-B65C-11867A76BD3A}" type="sibTrans" cxnId="{B6CE90E5-403F-4D08-A9AE-47EA613BBBA9}">
      <dgm:prSet/>
      <dgm:spPr/>
      <dgm:t>
        <a:bodyPr/>
        <a:lstStyle/>
        <a:p>
          <a:endParaRPr lang="en-US" sz="1400"/>
        </a:p>
      </dgm:t>
    </dgm:pt>
    <dgm:pt modelId="{65D19F42-0541-4E6F-A159-A6CEAA0F48C6}">
      <dgm:prSet phldrT="[テキスト]" custT="1"/>
      <dgm:spPr/>
      <dgm:t>
        <a:bodyPr/>
        <a:lstStyle/>
        <a:p>
          <a:r>
            <a:rPr lang="en-US" altLang="ja-JP" sz="1400" dirty="0" smtClean="0"/>
            <a:t>Fixed</a:t>
          </a:r>
          <a:endParaRPr lang="ja-JP" altLang="en-US" sz="1400" dirty="0"/>
        </a:p>
      </dgm:t>
    </dgm:pt>
    <dgm:pt modelId="{AE639316-FA80-43CA-BE9D-EC8AB73E241E}" type="parTrans" cxnId="{14798A56-E255-46EA-B9B7-33AC695A908D}">
      <dgm:prSet/>
      <dgm:spPr/>
      <dgm:t>
        <a:bodyPr/>
        <a:lstStyle/>
        <a:p>
          <a:endParaRPr lang="en-US" sz="1400"/>
        </a:p>
      </dgm:t>
    </dgm:pt>
    <dgm:pt modelId="{A5B7BC73-7590-4609-A788-96906E7377CB}" type="sibTrans" cxnId="{14798A56-E255-46EA-B9B7-33AC695A908D}">
      <dgm:prSet/>
      <dgm:spPr/>
      <dgm:t>
        <a:bodyPr/>
        <a:lstStyle/>
        <a:p>
          <a:endParaRPr lang="en-US" sz="1400"/>
        </a:p>
      </dgm:t>
    </dgm:pt>
    <dgm:pt modelId="{52AE304B-3598-453A-95A4-FD0B84C51EE3}">
      <dgm:prSet phldrT="[テキスト]" custT="1"/>
      <dgm:spPr/>
      <dgm:t>
        <a:bodyPr/>
        <a:lstStyle/>
        <a:p>
          <a:r>
            <a:rPr lang="ja-JP" altLang="en-US" sz="1400" b="1" dirty="0" smtClean="0"/>
            <a:t>再現しない</a:t>
          </a:r>
          <a:endParaRPr lang="ja-JP" altLang="en-US" sz="1400" b="1" dirty="0"/>
        </a:p>
      </dgm:t>
    </dgm:pt>
    <dgm:pt modelId="{F05385E6-2055-4C2E-AE18-507E7D3996DE}" type="parTrans" cxnId="{44D9286B-7BA4-4098-8036-DF1ECA1BC24F}">
      <dgm:prSet/>
      <dgm:spPr/>
      <dgm:t>
        <a:bodyPr/>
        <a:lstStyle/>
        <a:p>
          <a:endParaRPr lang="en-US" sz="1400"/>
        </a:p>
      </dgm:t>
    </dgm:pt>
    <dgm:pt modelId="{2575654E-161A-4484-B54F-1660038F6131}" type="sibTrans" cxnId="{44D9286B-7BA4-4098-8036-DF1ECA1BC24F}">
      <dgm:prSet/>
      <dgm:spPr/>
      <dgm:t>
        <a:bodyPr/>
        <a:lstStyle/>
        <a:p>
          <a:endParaRPr lang="en-US" sz="1400"/>
        </a:p>
      </dgm:t>
    </dgm:pt>
    <dgm:pt modelId="{FC732228-5F4E-46E1-A8AF-1D3AAC0197BE}">
      <dgm:prSet phldrT="[テキスト]" custT="1"/>
      <dgm:spPr/>
      <dgm:t>
        <a:bodyPr/>
        <a:lstStyle/>
        <a:p>
          <a:r>
            <a:rPr lang="en-US" altLang="ja-JP" sz="1400" dirty="0" smtClean="0"/>
            <a:t>Works for Me</a:t>
          </a:r>
          <a:endParaRPr lang="ja-JP" altLang="en-US" sz="1400" dirty="0"/>
        </a:p>
      </dgm:t>
    </dgm:pt>
    <dgm:pt modelId="{9FE59F95-238C-46A3-97E2-694DBF82B1E8}" type="parTrans" cxnId="{6A716859-D1D8-46FB-93B3-78F8DB954704}">
      <dgm:prSet/>
      <dgm:spPr/>
      <dgm:t>
        <a:bodyPr/>
        <a:lstStyle/>
        <a:p>
          <a:endParaRPr lang="en-US" sz="1400"/>
        </a:p>
      </dgm:t>
    </dgm:pt>
    <dgm:pt modelId="{326C5679-E87C-4867-90ED-4D1751B47C82}" type="sibTrans" cxnId="{6A716859-D1D8-46FB-93B3-78F8DB954704}">
      <dgm:prSet/>
      <dgm:spPr/>
      <dgm:t>
        <a:bodyPr/>
        <a:lstStyle/>
        <a:p>
          <a:endParaRPr lang="en-US" sz="1400"/>
        </a:p>
      </dgm:t>
    </dgm:pt>
    <dgm:pt modelId="{823FC7E6-AE6D-410F-AD18-68C1823205C1}">
      <dgm:prSet phldrT="[テキスト]" custT="1"/>
      <dgm:spPr/>
      <dgm:t>
        <a:bodyPr/>
        <a:lstStyle/>
        <a:p>
          <a:r>
            <a:rPr lang="ja-JP" altLang="en-US" sz="1400" b="1" dirty="0" smtClean="0"/>
            <a:t>重複</a:t>
          </a:r>
          <a:endParaRPr lang="ja-JP" altLang="en-US" sz="1400" b="1" dirty="0"/>
        </a:p>
      </dgm:t>
    </dgm:pt>
    <dgm:pt modelId="{4B870256-16B0-4013-ADE4-4F9EF87011F8}" type="parTrans" cxnId="{655A9040-7709-483C-8D89-4AA3435296F5}">
      <dgm:prSet/>
      <dgm:spPr/>
      <dgm:t>
        <a:bodyPr/>
        <a:lstStyle/>
        <a:p>
          <a:endParaRPr lang="en-US" sz="1400"/>
        </a:p>
      </dgm:t>
    </dgm:pt>
    <dgm:pt modelId="{216CB2A1-A3A8-426C-868D-644AEF3E02C3}" type="sibTrans" cxnId="{655A9040-7709-483C-8D89-4AA3435296F5}">
      <dgm:prSet/>
      <dgm:spPr/>
      <dgm:t>
        <a:bodyPr/>
        <a:lstStyle/>
        <a:p>
          <a:endParaRPr lang="en-US" sz="1400"/>
        </a:p>
      </dgm:t>
    </dgm:pt>
    <dgm:pt modelId="{5BD79A13-6EA7-4EDF-9332-DF7494D9CDF9}">
      <dgm:prSet phldrT="[テキスト]" custT="1"/>
      <dgm:spPr/>
      <dgm:t>
        <a:bodyPr/>
        <a:lstStyle/>
        <a:p>
          <a:r>
            <a:rPr lang="en-US" altLang="en-US" sz="1400" dirty="0" smtClean="0"/>
            <a:t>Duplicate</a:t>
          </a:r>
          <a:endParaRPr lang="ja-JP" altLang="en-US" sz="1400" dirty="0"/>
        </a:p>
      </dgm:t>
    </dgm:pt>
    <dgm:pt modelId="{C3A14E91-DAE2-4684-BFA2-FC536F747019}" type="parTrans" cxnId="{8F8631EF-595D-4D1C-93A4-1B488964D7D5}">
      <dgm:prSet/>
      <dgm:spPr/>
      <dgm:t>
        <a:bodyPr/>
        <a:lstStyle/>
        <a:p>
          <a:endParaRPr lang="en-US" sz="1400"/>
        </a:p>
      </dgm:t>
    </dgm:pt>
    <dgm:pt modelId="{3814AFCC-18A4-482A-BB45-EF233C37B6A1}" type="sibTrans" cxnId="{8F8631EF-595D-4D1C-93A4-1B488964D7D5}">
      <dgm:prSet/>
      <dgm:spPr/>
      <dgm:t>
        <a:bodyPr/>
        <a:lstStyle/>
        <a:p>
          <a:endParaRPr lang="en-US" sz="1400"/>
        </a:p>
      </dgm:t>
    </dgm:pt>
    <dgm:pt modelId="{1B142913-AC1A-4CA9-8739-EEF90F6322C4}">
      <dgm:prSet phldrT="[テキスト]" custT="1"/>
      <dgm:spPr/>
      <dgm:t>
        <a:bodyPr/>
        <a:lstStyle/>
        <a:p>
          <a:r>
            <a:rPr lang="ja-JP" altLang="en-US" sz="1400" b="1" dirty="0" smtClean="0"/>
            <a:t>バグではない</a:t>
          </a:r>
          <a:endParaRPr lang="ja-JP" altLang="en-US" sz="1400" b="1" dirty="0"/>
        </a:p>
      </dgm:t>
    </dgm:pt>
    <dgm:pt modelId="{67442369-50A0-4225-AA66-3BD861E70D9D}" type="parTrans" cxnId="{942EF88B-7B91-470F-A628-63FEEE234A1F}">
      <dgm:prSet/>
      <dgm:spPr/>
      <dgm:t>
        <a:bodyPr/>
        <a:lstStyle/>
        <a:p>
          <a:endParaRPr lang="en-US" sz="1400"/>
        </a:p>
      </dgm:t>
    </dgm:pt>
    <dgm:pt modelId="{8599EE65-BF6F-4BEE-8B38-D9A0A405B7BF}" type="sibTrans" cxnId="{942EF88B-7B91-470F-A628-63FEEE234A1F}">
      <dgm:prSet/>
      <dgm:spPr/>
      <dgm:t>
        <a:bodyPr/>
        <a:lstStyle/>
        <a:p>
          <a:endParaRPr lang="en-US" sz="1400"/>
        </a:p>
      </dgm:t>
    </dgm:pt>
    <dgm:pt modelId="{20F19797-C5D1-4815-AB0F-972D8F271FAD}">
      <dgm:prSet phldrT="[テキスト]" custT="1"/>
      <dgm:spPr/>
      <dgm:t>
        <a:bodyPr/>
        <a:lstStyle/>
        <a:p>
          <a:r>
            <a:rPr lang="en-US" altLang="en-US" sz="1400" dirty="0" smtClean="0"/>
            <a:t>Not A Bug</a:t>
          </a:r>
          <a:endParaRPr lang="ja-JP" altLang="en-US" sz="1400" dirty="0"/>
        </a:p>
      </dgm:t>
    </dgm:pt>
    <dgm:pt modelId="{D40CDA31-DA91-4076-87E1-F219E8EF6872}" type="parTrans" cxnId="{8A021B51-8D8B-431A-A3B1-93BE222BC001}">
      <dgm:prSet/>
      <dgm:spPr/>
      <dgm:t>
        <a:bodyPr/>
        <a:lstStyle/>
        <a:p>
          <a:endParaRPr lang="en-US" sz="1400"/>
        </a:p>
      </dgm:t>
    </dgm:pt>
    <dgm:pt modelId="{4BF56ABE-2DC1-47F2-94E9-D20B56A88AFF}" type="sibTrans" cxnId="{8A021B51-8D8B-431A-A3B1-93BE222BC001}">
      <dgm:prSet/>
      <dgm:spPr/>
      <dgm:t>
        <a:bodyPr/>
        <a:lstStyle/>
        <a:p>
          <a:endParaRPr lang="en-US" sz="1400"/>
        </a:p>
      </dgm:t>
    </dgm:pt>
    <dgm:pt modelId="{2316847F-FE1B-4A14-A355-362F7F5C773F}">
      <dgm:prSet phldrT="[テキスト]" custT="1"/>
      <dgm:spPr/>
      <dgm:t>
        <a:bodyPr/>
        <a:lstStyle/>
        <a:p>
          <a:r>
            <a:rPr lang="en-US" altLang="en-US" sz="1400" dirty="0" smtClean="0"/>
            <a:t>By Design</a:t>
          </a:r>
          <a:endParaRPr lang="ja-JP" altLang="en-US" sz="1400" dirty="0"/>
        </a:p>
      </dgm:t>
    </dgm:pt>
    <dgm:pt modelId="{7252A5F9-7286-4AFC-B392-25BBC2E90EA3}" type="parTrans" cxnId="{5B8E86F3-3479-4CC5-A67D-0A350EFDC37E}">
      <dgm:prSet/>
      <dgm:spPr/>
      <dgm:t>
        <a:bodyPr/>
        <a:lstStyle/>
        <a:p>
          <a:endParaRPr lang="en-US" sz="1400"/>
        </a:p>
      </dgm:t>
    </dgm:pt>
    <dgm:pt modelId="{B32D7041-9100-4B7A-9D26-EE1155485282}" type="sibTrans" cxnId="{5B8E86F3-3479-4CC5-A67D-0A350EFDC37E}">
      <dgm:prSet/>
      <dgm:spPr/>
      <dgm:t>
        <a:bodyPr/>
        <a:lstStyle/>
        <a:p>
          <a:endParaRPr lang="en-US" sz="1400"/>
        </a:p>
      </dgm:t>
    </dgm:pt>
    <dgm:pt modelId="{F3F46CCB-5FF6-47EA-8B23-CDF2F719A2C0}">
      <dgm:prSet phldrT="[テキスト]" custT="1"/>
      <dgm:spPr/>
      <dgm:t>
        <a:bodyPr/>
        <a:lstStyle/>
        <a:p>
          <a:r>
            <a:rPr lang="ja-JP" altLang="en-US" sz="1400" b="1" dirty="0" smtClean="0"/>
            <a:t>制限事項</a:t>
          </a:r>
          <a:endParaRPr lang="ja-JP" altLang="en-US" sz="1400" b="1" dirty="0"/>
        </a:p>
      </dgm:t>
    </dgm:pt>
    <dgm:pt modelId="{8261E041-B6CD-436D-BCEF-1C567E5C71C4}" type="parTrans" cxnId="{040B5CB6-0DE7-41AA-8275-6F050729278D}">
      <dgm:prSet/>
      <dgm:spPr/>
      <dgm:t>
        <a:bodyPr/>
        <a:lstStyle/>
        <a:p>
          <a:endParaRPr lang="en-US" sz="1400"/>
        </a:p>
      </dgm:t>
    </dgm:pt>
    <dgm:pt modelId="{84F5D3EA-D1C4-4608-9128-77D7579ABD34}" type="sibTrans" cxnId="{040B5CB6-0DE7-41AA-8275-6F050729278D}">
      <dgm:prSet/>
      <dgm:spPr/>
      <dgm:t>
        <a:bodyPr/>
        <a:lstStyle/>
        <a:p>
          <a:endParaRPr lang="en-US" sz="1400"/>
        </a:p>
      </dgm:t>
    </dgm:pt>
    <dgm:pt modelId="{615D041E-4D1B-437D-9B9F-FA4264E6F2B5}">
      <dgm:prSet phldrT="[テキスト]" custT="1"/>
      <dgm:spPr/>
      <dgm:t>
        <a:bodyPr/>
        <a:lstStyle/>
        <a:p>
          <a:r>
            <a:rPr lang="en-US" altLang="en-US" sz="1400" dirty="0" smtClean="0"/>
            <a:t>Software Limitation</a:t>
          </a:r>
          <a:endParaRPr lang="ja-JP" altLang="en-US" sz="1400" dirty="0"/>
        </a:p>
      </dgm:t>
    </dgm:pt>
    <dgm:pt modelId="{7A7980A9-253E-4912-95C1-30CD14AE4759}" type="parTrans" cxnId="{C91B48C3-5DEF-452F-9F95-1E9219C6EAA8}">
      <dgm:prSet/>
      <dgm:spPr/>
      <dgm:t>
        <a:bodyPr/>
        <a:lstStyle/>
        <a:p>
          <a:endParaRPr lang="en-US" sz="1400"/>
        </a:p>
      </dgm:t>
    </dgm:pt>
    <dgm:pt modelId="{831AAF53-C176-4AD7-A3E1-BE043DC6DD15}" type="sibTrans" cxnId="{C91B48C3-5DEF-452F-9F95-1E9219C6EAA8}">
      <dgm:prSet/>
      <dgm:spPr/>
      <dgm:t>
        <a:bodyPr/>
        <a:lstStyle/>
        <a:p>
          <a:endParaRPr lang="en-US" sz="1400"/>
        </a:p>
      </dgm:t>
    </dgm:pt>
    <dgm:pt modelId="{6A3C777D-04DD-4530-A849-1097E805AA91}">
      <dgm:prSet phldrT="[テキスト]" custT="1"/>
      <dgm:spPr/>
      <dgm:t>
        <a:bodyPr/>
        <a:lstStyle/>
        <a:p>
          <a:r>
            <a:rPr lang="ja-JP" altLang="en-US" sz="1400" b="1" dirty="0" smtClean="0"/>
            <a:t>第三者のソフトウェアのバグ</a:t>
          </a:r>
          <a:endParaRPr lang="ja-JP" altLang="en-US" sz="1400" b="1" dirty="0"/>
        </a:p>
      </dgm:t>
    </dgm:pt>
    <dgm:pt modelId="{07E01E3D-BE8B-4DAD-B34B-21BA48ACD960}" type="parTrans" cxnId="{F46DB6E9-6D8F-4640-9218-53360BDFAA69}">
      <dgm:prSet/>
      <dgm:spPr/>
      <dgm:t>
        <a:bodyPr/>
        <a:lstStyle/>
        <a:p>
          <a:endParaRPr lang="en-US" sz="1400"/>
        </a:p>
      </dgm:t>
    </dgm:pt>
    <dgm:pt modelId="{D266F2B1-9E4A-48F9-921B-1219AC6938D8}" type="sibTrans" cxnId="{F46DB6E9-6D8F-4640-9218-53360BDFAA69}">
      <dgm:prSet/>
      <dgm:spPr/>
      <dgm:t>
        <a:bodyPr/>
        <a:lstStyle/>
        <a:p>
          <a:endParaRPr lang="en-US" sz="1400"/>
        </a:p>
      </dgm:t>
    </dgm:pt>
    <dgm:pt modelId="{B15F6302-53A5-4819-BD21-5A444980D67C}">
      <dgm:prSet phldrT="[テキスト]" custT="1"/>
      <dgm:spPr/>
      <dgm:t>
        <a:bodyPr/>
        <a:lstStyle/>
        <a:p>
          <a:r>
            <a:rPr lang="en-US" altLang="en-US" sz="1400" dirty="0" smtClean="0"/>
            <a:t>Third Party Software Bug</a:t>
          </a:r>
          <a:endParaRPr lang="ja-JP" altLang="en-US" sz="1400" dirty="0"/>
        </a:p>
      </dgm:t>
    </dgm:pt>
    <dgm:pt modelId="{7ABF939E-21C1-4938-B0AF-8508736D1FB8}" type="parTrans" cxnId="{BD18B891-C51F-403E-9924-708CD4C802BA}">
      <dgm:prSet/>
      <dgm:spPr/>
      <dgm:t>
        <a:bodyPr/>
        <a:lstStyle/>
        <a:p>
          <a:endParaRPr lang="en-US" sz="1400"/>
        </a:p>
      </dgm:t>
    </dgm:pt>
    <dgm:pt modelId="{BD2F2174-4B3B-4478-A4E9-426811DDEC0F}" type="sibTrans" cxnId="{BD18B891-C51F-403E-9924-708CD4C802BA}">
      <dgm:prSet/>
      <dgm:spPr/>
      <dgm:t>
        <a:bodyPr/>
        <a:lstStyle/>
        <a:p>
          <a:endParaRPr lang="en-US" sz="1400"/>
        </a:p>
      </dgm:t>
    </dgm:pt>
    <dgm:pt modelId="{887D5179-BE76-463D-8DB9-A6061CC8E688}">
      <dgm:prSet phldrT="[テキスト]" custT="1"/>
      <dgm:spPr/>
      <dgm:t>
        <a:bodyPr/>
        <a:lstStyle/>
        <a:p>
          <a:r>
            <a:rPr lang="en-US" altLang="en-US" sz="1400" dirty="0" smtClean="0"/>
            <a:t>External</a:t>
          </a:r>
          <a:endParaRPr lang="ja-JP" altLang="en-US" sz="1400" dirty="0"/>
        </a:p>
      </dgm:t>
    </dgm:pt>
    <dgm:pt modelId="{C7529562-3BBD-44D2-96FD-7BC0B02517E0}" type="parTrans" cxnId="{A07F78F7-F3BF-41A0-851C-33E6A565D833}">
      <dgm:prSet/>
      <dgm:spPr/>
      <dgm:t>
        <a:bodyPr/>
        <a:lstStyle/>
        <a:p>
          <a:endParaRPr lang="en-US" sz="1400"/>
        </a:p>
      </dgm:t>
    </dgm:pt>
    <dgm:pt modelId="{DC9E5364-B309-4260-85B8-084F003A6A3B}" type="sibTrans" cxnId="{A07F78F7-F3BF-41A0-851C-33E6A565D833}">
      <dgm:prSet/>
      <dgm:spPr/>
      <dgm:t>
        <a:bodyPr/>
        <a:lstStyle/>
        <a:p>
          <a:endParaRPr lang="en-US" sz="1400"/>
        </a:p>
      </dgm:t>
    </dgm:pt>
    <dgm:pt modelId="{341CEA5D-6B4E-4ED9-A506-064845DBD237}">
      <dgm:prSet phldrT="[テキスト]" custT="1"/>
      <dgm:spPr/>
      <dgm:t>
        <a:bodyPr/>
        <a:lstStyle/>
        <a:p>
          <a:r>
            <a:rPr lang="ja-JP" altLang="en-US" sz="1400" b="1" dirty="0" smtClean="0"/>
            <a:t>いつの間にか</a:t>
          </a:r>
          <a:r>
            <a:rPr lang="en-US" altLang="ja-JP" sz="1400" b="1" dirty="0" smtClean="0"/>
            <a:t/>
          </a:r>
          <a:br>
            <a:rPr lang="en-US" altLang="ja-JP" sz="1400" b="1" dirty="0" smtClean="0"/>
          </a:br>
          <a:r>
            <a:rPr lang="ja-JP" altLang="en-US" sz="1400" b="1" dirty="0" smtClean="0"/>
            <a:t>治っていた</a:t>
          </a:r>
          <a:endParaRPr lang="ja-JP" altLang="en-US" sz="1400" b="1" dirty="0"/>
        </a:p>
      </dgm:t>
    </dgm:pt>
    <dgm:pt modelId="{1F7F83F6-C53D-4AC2-AC25-7DC395DAB974}" type="parTrans" cxnId="{4C8A59AF-D13C-470A-8294-94DE94C473D5}">
      <dgm:prSet/>
      <dgm:spPr/>
      <dgm:t>
        <a:bodyPr/>
        <a:lstStyle/>
        <a:p>
          <a:endParaRPr lang="en-US" sz="1400"/>
        </a:p>
      </dgm:t>
    </dgm:pt>
    <dgm:pt modelId="{F8BE242D-71EF-4DE6-94BE-7AB23AF837E4}" type="sibTrans" cxnId="{4C8A59AF-D13C-470A-8294-94DE94C473D5}">
      <dgm:prSet/>
      <dgm:spPr/>
      <dgm:t>
        <a:bodyPr/>
        <a:lstStyle/>
        <a:p>
          <a:endParaRPr lang="en-US" sz="1400"/>
        </a:p>
      </dgm:t>
    </dgm:pt>
    <dgm:pt modelId="{6E4B7000-D098-44A3-9C39-F727CBFA9ED1}">
      <dgm:prSet phldrT="[テキスト]" custT="1"/>
      <dgm:spPr/>
      <dgm:t>
        <a:bodyPr/>
        <a:lstStyle/>
        <a:p>
          <a:r>
            <a:rPr lang="en-US" altLang="en-US" sz="1400" dirty="0" smtClean="0"/>
            <a:t>Indirectly Fixed</a:t>
          </a:r>
          <a:endParaRPr lang="ja-JP" altLang="en-US" sz="1400" dirty="0"/>
        </a:p>
      </dgm:t>
    </dgm:pt>
    <dgm:pt modelId="{D3F7B7F6-382B-40B8-95B9-948596E7E47C}" type="parTrans" cxnId="{6F498A92-D42C-42E2-8076-C0BCBE211D42}">
      <dgm:prSet/>
      <dgm:spPr/>
      <dgm:t>
        <a:bodyPr/>
        <a:lstStyle/>
        <a:p>
          <a:endParaRPr lang="en-US" sz="1400"/>
        </a:p>
      </dgm:t>
    </dgm:pt>
    <dgm:pt modelId="{795ED5B4-6AA9-454E-9915-B272C3AF7AE3}" type="sibTrans" cxnId="{6F498A92-D42C-42E2-8076-C0BCBE211D42}">
      <dgm:prSet/>
      <dgm:spPr/>
      <dgm:t>
        <a:bodyPr/>
        <a:lstStyle/>
        <a:p>
          <a:endParaRPr lang="en-US" sz="1400"/>
        </a:p>
      </dgm:t>
    </dgm:pt>
    <dgm:pt modelId="{68E08BBF-0FF9-4058-B3B2-B43C0EF57EF8}">
      <dgm:prSet phldrT="[テキスト]" custT="1"/>
      <dgm:spPr/>
      <dgm:t>
        <a:bodyPr/>
        <a:lstStyle/>
        <a:p>
          <a:r>
            <a:rPr lang="ja-JP" altLang="en-US" sz="1400" b="1" dirty="0" smtClean="0"/>
            <a:t>このバージョンでは</a:t>
          </a:r>
          <a:r>
            <a:rPr lang="en-US" altLang="ja-JP" sz="1400" b="1" dirty="0" smtClean="0"/>
            <a:t/>
          </a:r>
          <a:br>
            <a:rPr lang="en-US" altLang="ja-JP" sz="1400" b="1" dirty="0" smtClean="0"/>
          </a:br>
          <a:r>
            <a:rPr lang="ja-JP" altLang="en-US" sz="1400" b="1" dirty="0" smtClean="0"/>
            <a:t>修正しない</a:t>
          </a:r>
          <a:endParaRPr lang="ja-JP" altLang="en-US" sz="1400" b="1" dirty="0"/>
        </a:p>
      </dgm:t>
    </dgm:pt>
    <dgm:pt modelId="{9A8EB67E-53FD-4A2D-B013-6417A5B609F7}" type="parTrans" cxnId="{98202579-AAA4-4B1C-94C8-FD7D9BEF3703}">
      <dgm:prSet/>
      <dgm:spPr/>
      <dgm:t>
        <a:bodyPr/>
        <a:lstStyle/>
        <a:p>
          <a:endParaRPr lang="en-US" sz="1400"/>
        </a:p>
      </dgm:t>
    </dgm:pt>
    <dgm:pt modelId="{61DC310C-46E5-4683-B1B5-C78FE304A440}" type="sibTrans" cxnId="{98202579-AAA4-4B1C-94C8-FD7D9BEF3703}">
      <dgm:prSet/>
      <dgm:spPr/>
      <dgm:t>
        <a:bodyPr/>
        <a:lstStyle/>
        <a:p>
          <a:endParaRPr lang="en-US" sz="1400"/>
        </a:p>
      </dgm:t>
    </dgm:pt>
    <dgm:pt modelId="{EA8FCC39-B75E-44CB-829E-453E325F4AF0}">
      <dgm:prSet phldrT="[テキスト]" custT="1"/>
      <dgm:spPr/>
      <dgm:t>
        <a:bodyPr/>
        <a:lstStyle/>
        <a:p>
          <a:r>
            <a:rPr lang="en-US" altLang="en-US" sz="1400" dirty="0" smtClean="0"/>
            <a:t>Defer, Postpone</a:t>
          </a:r>
          <a:endParaRPr lang="ja-JP" altLang="en-US" sz="1400" dirty="0"/>
        </a:p>
      </dgm:t>
    </dgm:pt>
    <dgm:pt modelId="{81EBC148-29A8-44CD-A3A6-36570B25F806}" type="parTrans" cxnId="{8973074E-5AC4-4D01-B576-E83063884E03}">
      <dgm:prSet/>
      <dgm:spPr/>
      <dgm:t>
        <a:bodyPr/>
        <a:lstStyle/>
        <a:p>
          <a:endParaRPr lang="en-US" sz="1400"/>
        </a:p>
      </dgm:t>
    </dgm:pt>
    <dgm:pt modelId="{EC509E3A-D3D5-4FCF-A196-7E67E24E6D4C}" type="sibTrans" cxnId="{8973074E-5AC4-4D01-B576-E83063884E03}">
      <dgm:prSet/>
      <dgm:spPr/>
      <dgm:t>
        <a:bodyPr/>
        <a:lstStyle/>
        <a:p>
          <a:endParaRPr lang="en-US" sz="1400"/>
        </a:p>
      </dgm:t>
    </dgm:pt>
    <dgm:pt modelId="{480175A4-D2C1-445C-80A6-FC75AA7D8F03}">
      <dgm:prSet phldrT="[テキスト]" custT="1"/>
      <dgm:spPr/>
      <dgm:t>
        <a:bodyPr/>
        <a:lstStyle/>
        <a:p>
          <a:r>
            <a:rPr lang="ja-JP" altLang="en-US" sz="1400" b="1" dirty="0" smtClean="0"/>
            <a:t>修正しない</a:t>
          </a:r>
          <a:endParaRPr lang="ja-JP" altLang="en-US" sz="1400" b="1" dirty="0"/>
        </a:p>
      </dgm:t>
    </dgm:pt>
    <dgm:pt modelId="{927654A9-53C8-4F1C-9C51-17080B0D7AA9}" type="parTrans" cxnId="{C72ED8F8-7EF6-4806-B834-35142CA92C7E}">
      <dgm:prSet/>
      <dgm:spPr/>
      <dgm:t>
        <a:bodyPr/>
        <a:lstStyle/>
        <a:p>
          <a:endParaRPr lang="en-US" sz="1400"/>
        </a:p>
      </dgm:t>
    </dgm:pt>
    <dgm:pt modelId="{5A816996-2FB8-46C9-9768-B378308906F3}" type="sibTrans" cxnId="{C72ED8F8-7EF6-4806-B834-35142CA92C7E}">
      <dgm:prSet/>
      <dgm:spPr/>
      <dgm:t>
        <a:bodyPr/>
        <a:lstStyle/>
        <a:p>
          <a:endParaRPr lang="en-US" sz="1400"/>
        </a:p>
      </dgm:t>
    </dgm:pt>
    <dgm:pt modelId="{0FDE152E-E434-4C7D-AFD1-504057DA49AD}">
      <dgm:prSet custT="1"/>
      <dgm:spPr/>
      <dgm:t>
        <a:bodyPr/>
        <a:lstStyle/>
        <a:p>
          <a:r>
            <a:rPr lang="en-US" altLang="en-US" sz="1400" dirty="0" smtClean="0"/>
            <a:t>Won't Fix</a:t>
          </a:r>
          <a:endParaRPr lang="ja-JP" altLang="en-US" sz="1400" dirty="0"/>
        </a:p>
      </dgm:t>
    </dgm:pt>
    <dgm:pt modelId="{33C82F67-9F2C-48E1-BB38-9EFD722B9059}" type="parTrans" cxnId="{28C624F0-EFB0-44C8-9085-39689BEFF89A}">
      <dgm:prSet/>
      <dgm:spPr/>
      <dgm:t>
        <a:bodyPr/>
        <a:lstStyle/>
        <a:p>
          <a:endParaRPr lang="en-US" sz="1400"/>
        </a:p>
      </dgm:t>
    </dgm:pt>
    <dgm:pt modelId="{AD08EE54-FE7F-4F94-A4FE-E836F18453E7}" type="sibTrans" cxnId="{28C624F0-EFB0-44C8-9085-39689BEFF89A}">
      <dgm:prSet/>
      <dgm:spPr/>
      <dgm:t>
        <a:bodyPr/>
        <a:lstStyle/>
        <a:p>
          <a:endParaRPr lang="en-US" sz="1400"/>
        </a:p>
      </dgm:t>
    </dgm:pt>
    <dgm:pt modelId="{B13A8632-2BF4-448F-8C81-1C943A92E499}">
      <dgm:prSet custT="1"/>
      <dgm:spPr/>
      <dgm:t>
        <a:bodyPr/>
        <a:lstStyle/>
        <a:p>
          <a:r>
            <a:rPr lang="en-US" altLang="ja-JP" sz="1400" dirty="0" smtClean="0"/>
            <a:t>NPTF; No Plans To Fix Ever</a:t>
          </a:r>
          <a:endParaRPr lang="ja-JP" altLang="en-US" sz="1400" dirty="0"/>
        </a:p>
      </dgm:t>
    </dgm:pt>
    <dgm:pt modelId="{26667C2C-9114-4116-9188-3021B4C19C09}" type="parTrans" cxnId="{17670487-4E1D-4638-ADAE-54C51F21E53F}">
      <dgm:prSet/>
      <dgm:spPr/>
      <dgm:t>
        <a:bodyPr/>
        <a:lstStyle/>
        <a:p>
          <a:endParaRPr lang="en-US" sz="1400"/>
        </a:p>
      </dgm:t>
    </dgm:pt>
    <dgm:pt modelId="{DCD5DE90-B352-40B3-8B34-00DAC2E0038E}" type="sibTrans" cxnId="{17670487-4E1D-4638-ADAE-54C51F21E53F}">
      <dgm:prSet/>
      <dgm:spPr/>
      <dgm:t>
        <a:bodyPr/>
        <a:lstStyle/>
        <a:p>
          <a:endParaRPr lang="en-US" sz="1400"/>
        </a:p>
      </dgm:t>
    </dgm:pt>
    <dgm:pt modelId="{BA3E4927-A5E2-4E98-8F90-C1E124A612FD}">
      <dgm:prSet custT="1"/>
      <dgm:spPr/>
      <dgm:t>
        <a:bodyPr/>
        <a:lstStyle/>
        <a:p>
          <a:r>
            <a:rPr lang="ja-JP" altLang="en-US" sz="1400" b="1" dirty="0" smtClean="0"/>
            <a:t>お蔵入り</a:t>
          </a:r>
          <a:endParaRPr lang="ja-JP" altLang="en-US" sz="1400" b="1" dirty="0"/>
        </a:p>
      </dgm:t>
    </dgm:pt>
    <dgm:pt modelId="{9685A981-C794-458C-8E6A-CD65283C20F6}" type="parTrans" cxnId="{35E8BDC9-6BC4-41B2-AACC-2E570FE8F4E8}">
      <dgm:prSet/>
      <dgm:spPr/>
      <dgm:t>
        <a:bodyPr/>
        <a:lstStyle/>
        <a:p>
          <a:endParaRPr lang="en-US" sz="1400"/>
        </a:p>
      </dgm:t>
    </dgm:pt>
    <dgm:pt modelId="{DC46A834-BDB8-4E20-81FA-CE833BD453FE}" type="sibTrans" cxnId="{35E8BDC9-6BC4-41B2-AACC-2E570FE8F4E8}">
      <dgm:prSet/>
      <dgm:spPr/>
      <dgm:t>
        <a:bodyPr/>
        <a:lstStyle/>
        <a:p>
          <a:endParaRPr lang="en-US" sz="1400"/>
        </a:p>
      </dgm:t>
    </dgm:pt>
    <dgm:pt modelId="{84975CF9-6BAD-4128-A08C-737572C151DF}">
      <dgm:prSet custT="1"/>
      <dgm:spPr/>
      <dgm:t>
        <a:bodyPr/>
        <a:lstStyle/>
        <a:p>
          <a:r>
            <a:rPr lang="en-US" altLang="en-US" sz="1400" dirty="0" smtClean="0"/>
            <a:t>Obsolete</a:t>
          </a:r>
          <a:endParaRPr lang="ja-JP" altLang="en-US" sz="1400" dirty="0"/>
        </a:p>
      </dgm:t>
    </dgm:pt>
    <dgm:pt modelId="{1E3A0BBD-4B5B-43D8-9649-D8DBA04DA25F}" type="parTrans" cxnId="{46AB4396-885D-4EBE-9500-99108299B8D9}">
      <dgm:prSet/>
      <dgm:spPr/>
      <dgm:t>
        <a:bodyPr/>
        <a:lstStyle/>
        <a:p>
          <a:endParaRPr lang="en-US" sz="1400"/>
        </a:p>
      </dgm:t>
    </dgm:pt>
    <dgm:pt modelId="{3525CFF5-FB96-4C5F-A302-5E94F65E869E}" type="sibTrans" cxnId="{46AB4396-885D-4EBE-9500-99108299B8D9}">
      <dgm:prSet/>
      <dgm:spPr/>
      <dgm:t>
        <a:bodyPr/>
        <a:lstStyle/>
        <a:p>
          <a:endParaRPr lang="en-US" sz="1400"/>
        </a:p>
      </dgm:t>
    </dgm:pt>
    <dgm:pt modelId="{44E30E6F-93D4-45EA-99AA-1FE67477356A}">
      <dgm:prSet custT="1"/>
      <dgm:spPr/>
      <dgm:t>
        <a:bodyPr/>
        <a:lstStyle/>
        <a:p>
          <a:r>
            <a:rPr lang="ja-JP" altLang="en-US" sz="1400" b="1" dirty="0" smtClean="0"/>
            <a:t>情報不足</a:t>
          </a:r>
          <a:endParaRPr lang="ja-JP" altLang="en-US" sz="1400" b="1" dirty="0"/>
        </a:p>
      </dgm:t>
    </dgm:pt>
    <dgm:pt modelId="{4D698060-EE3F-4FEF-A561-F2BA7F4D07A2}" type="parTrans" cxnId="{7A0C6524-2D6C-44E3-BAB7-88817232C389}">
      <dgm:prSet/>
      <dgm:spPr/>
      <dgm:t>
        <a:bodyPr/>
        <a:lstStyle/>
        <a:p>
          <a:endParaRPr lang="en-US" sz="1400"/>
        </a:p>
      </dgm:t>
    </dgm:pt>
    <dgm:pt modelId="{D8176E83-D08E-40B8-85B7-FDA7B686C34A}" type="sibTrans" cxnId="{7A0C6524-2D6C-44E3-BAB7-88817232C389}">
      <dgm:prSet/>
      <dgm:spPr/>
      <dgm:t>
        <a:bodyPr/>
        <a:lstStyle/>
        <a:p>
          <a:endParaRPr lang="en-US" sz="1400"/>
        </a:p>
      </dgm:t>
    </dgm:pt>
    <dgm:pt modelId="{5FEAD9A2-BFDD-4AFF-8412-AD549102E1EA}">
      <dgm:prSet custT="1"/>
      <dgm:spPr/>
      <dgm:t>
        <a:bodyPr/>
        <a:lstStyle/>
        <a:p>
          <a:r>
            <a:rPr lang="en-US" altLang="en-US" sz="1400" dirty="0" smtClean="0"/>
            <a:t>Need More Information</a:t>
          </a:r>
          <a:endParaRPr lang="ja-JP" altLang="en-US" sz="1400" dirty="0"/>
        </a:p>
      </dgm:t>
    </dgm:pt>
    <dgm:pt modelId="{D12A4A32-A3A6-49CB-85D0-79D668B9BB05}" type="parTrans" cxnId="{67D7368C-7F14-4042-9C4C-5DC13C9CBEBB}">
      <dgm:prSet/>
      <dgm:spPr/>
      <dgm:t>
        <a:bodyPr/>
        <a:lstStyle/>
        <a:p>
          <a:endParaRPr lang="en-US" sz="1400"/>
        </a:p>
      </dgm:t>
    </dgm:pt>
    <dgm:pt modelId="{F2D7BE6E-C453-4E1A-AB7F-8019D9E7B341}" type="sibTrans" cxnId="{67D7368C-7F14-4042-9C4C-5DC13C9CBEBB}">
      <dgm:prSet/>
      <dgm:spPr/>
      <dgm:t>
        <a:bodyPr/>
        <a:lstStyle/>
        <a:p>
          <a:endParaRPr lang="en-US" sz="1400"/>
        </a:p>
      </dgm:t>
    </dgm:pt>
    <dgm:pt modelId="{C77B05EF-316B-47DD-9502-B15EC7FE4421}">
      <dgm:prSet custT="1"/>
      <dgm:spPr/>
      <dgm:t>
        <a:bodyPr/>
        <a:lstStyle/>
        <a:p>
          <a:r>
            <a:rPr lang="ja-JP" altLang="en-US" sz="1400" b="1" dirty="0" smtClean="0"/>
            <a:t>その他</a:t>
          </a:r>
          <a:endParaRPr lang="ja-JP" altLang="en-US" sz="1400" b="1" dirty="0"/>
        </a:p>
      </dgm:t>
    </dgm:pt>
    <dgm:pt modelId="{434694AF-564D-4600-B05D-C4C04B06D2D7}" type="parTrans" cxnId="{B31C71ED-7D07-44C6-AE06-8DD3D0134349}">
      <dgm:prSet/>
      <dgm:spPr/>
      <dgm:t>
        <a:bodyPr/>
        <a:lstStyle/>
        <a:p>
          <a:endParaRPr lang="en-US" sz="1400"/>
        </a:p>
      </dgm:t>
    </dgm:pt>
    <dgm:pt modelId="{FD17AA6C-3616-43CB-AF12-FBB01AFD4AC6}" type="sibTrans" cxnId="{B31C71ED-7D07-44C6-AE06-8DD3D0134349}">
      <dgm:prSet/>
      <dgm:spPr/>
      <dgm:t>
        <a:bodyPr/>
        <a:lstStyle/>
        <a:p>
          <a:endParaRPr lang="en-US" sz="1400"/>
        </a:p>
      </dgm:t>
    </dgm:pt>
    <dgm:pt modelId="{6BBC1B30-CE44-4519-84E4-CC76500FE488}">
      <dgm:prSet custT="1"/>
      <dgm:spPr/>
      <dgm:t>
        <a:bodyPr/>
        <a:lstStyle/>
        <a:p>
          <a:r>
            <a:rPr lang="en-US" altLang="ja-JP" sz="1400" dirty="0" smtClean="0"/>
            <a:t>Other</a:t>
          </a:r>
          <a:endParaRPr lang="ja-JP" altLang="en-US" sz="1400" dirty="0"/>
        </a:p>
      </dgm:t>
    </dgm:pt>
    <dgm:pt modelId="{E0CFDBD8-92E4-42AD-83DE-604F6491DBB0}" type="parTrans" cxnId="{86A8D832-6A59-49E1-BD52-7F077D42A524}">
      <dgm:prSet/>
      <dgm:spPr/>
      <dgm:t>
        <a:bodyPr/>
        <a:lstStyle/>
        <a:p>
          <a:endParaRPr lang="en-US" sz="1400"/>
        </a:p>
      </dgm:t>
    </dgm:pt>
    <dgm:pt modelId="{363D1A69-DCAA-4331-A469-AA748CB8EC3D}" type="sibTrans" cxnId="{86A8D832-6A59-49E1-BD52-7F077D42A524}">
      <dgm:prSet/>
      <dgm:spPr/>
      <dgm:t>
        <a:bodyPr/>
        <a:lstStyle/>
        <a:p>
          <a:endParaRPr lang="en-US" sz="1400"/>
        </a:p>
      </dgm:t>
    </dgm:pt>
    <dgm:pt modelId="{F7068BE6-93F9-4C52-AC94-80566F58EE86}">
      <dgm:prSet custT="1"/>
      <dgm:spPr/>
      <dgm:t>
        <a:bodyPr/>
        <a:lstStyle/>
        <a:p>
          <a:r>
            <a:rPr lang="ja-JP" altLang="en-US" sz="1400" b="1" dirty="0" smtClean="0"/>
            <a:t>ドキュメントの誤り</a:t>
          </a:r>
          <a:endParaRPr lang="ja-JP" altLang="en-US" sz="1400" b="1" dirty="0"/>
        </a:p>
      </dgm:t>
    </dgm:pt>
    <dgm:pt modelId="{7D12A940-45EE-4D01-B422-D6EDA0F4CF03}" type="parTrans" cxnId="{A28EEE54-F68A-4FB6-82A9-6604A581E120}">
      <dgm:prSet/>
      <dgm:spPr/>
      <dgm:t>
        <a:bodyPr/>
        <a:lstStyle/>
        <a:p>
          <a:endParaRPr lang="en-US" sz="1400"/>
        </a:p>
      </dgm:t>
    </dgm:pt>
    <dgm:pt modelId="{2AEBED0D-C9D2-415D-ACE0-20999664EB72}" type="sibTrans" cxnId="{A28EEE54-F68A-4FB6-82A9-6604A581E120}">
      <dgm:prSet/>
      <dgm:spPr/>
      <dgm:t>
        <a:bodyPr/>
        <a:lstStyle/>
        <a:p>
          <a:endParaRPr lang="en-US" sz="1400"/>
        </a:p>
      </dgm:t>
    </dgm:pt>
    <dgm:pt modelId="{F2AB7882-A61C-425D-A2A1-A9D665B5B08D}">
      <dgm:prSet custT="1"/>
      <dgm:spPr/>
      <dgm:t>
        <a:bodyPr/>
        <a:lstStyle/>
        <a:p>
          <a:r>
            <a:rPr lang="en-US" altLang="ja-JP" sz="1400" dirty="0" smtClean="0"/>
            <a:t>Documentation Error</a:t>
          </a:r>
          <a:endParaRPr lang="ja-JP" altLang="en-US" sz="1400" dirty="0"/>
        </a:p>
      </dgm:t>
    </dgm:pt>
    <dgm:pt modelId="{1B3B4969-BD66-41F4-B4C6-CD29CCA18AD1}" type="parTrans" cxnId="{83DBC2E4-07D4-4F2A-91E2-D6D96C00E778}">
      <dgm:prSet/>
      <dgm:spPr/>
      <dgm:t>
        <a:bodyPr/>
        <a:lstStyle/>
        <a:p>
          <a:endParaRPr lang="en-US" sz="1400"/>
        </a:p>
      </dgm:t>
    </dgm:pt>
    <dgm:pt modelId="{2637841B-CA7C-40A1-B6E9-2DAAEEEECA53}" type="sibTrans" cxnId="{83DBC2E4-07D4-4F2A-91E2-D6D96C00E778}">
      <dgm:prSet/>
      <dgm:spPr/>
      <dgm:t>
        <a:bodyPr/>
        <a:lstStyle/>
        <a:p>
          <a:endParaRPr lang="en-US" sz="1400"/>
        </a:p>
      </dgm:t>
    </dgm:pt>
    <dgm:pt modelId="{039DD2DB-4C2D-417E-91BC-381E2CD55206}">
      <dgm:prSet custT="1"/>
      <dgm:spPr/>
      <dgm:t>
        <a:bodyPr/>
        <a:lstStyle/>
        <a:p>
          <a:r>
            <a:rPr lang="ja-JP" altLang="en-US" sz="1400" b="1" dirty="0" smtClean="0"/>
            <a:t>サポートしない設定</a:t>
          </a:r>
          <a:endParaRPr lang="ja-JP" altLang="en-US" sz="1400" b="1" dirty="0"/>
        </a:p>
      </dgm:t>
    </dgm:pt>
    <dgm:pt modelId="{530A552D-0F9B-482F-AE0E-356882DD17E9}" type="parTrans" cxnId="{A97282C3-28FF-4A17-BC94-4A06D8B3FAE0}">
      <dgm:prSet/>
      <dgm:spPr/>
      <dgm:t>
        <a:bodyPr/>
        <a:lstStyle/>
        <a:p>
          <a:endParaRPr lang="en-US" sz="1400"/>
        </a:p>
      </dgm:t>
    </dgm:pt>
    <dgm:pt modelId="{BCFDCE41-5549-4EBD-A415-A199BF64A620}" type="sibTrans" cxnId="{A97282C3-28FF-4A17-BC94-4A06D8B3FAE0}">
      <dgm:prSet/>
      <dgm:spPr/>
      <dgm:t>
        <a:bodyPr/>
        <a:lstStyle/>
        <a:p>
          <a:endParaRPr lang="en-US" sz="1400"/>
        </a:p>
      </dgm:t>
    </dgm:pt>
    <dgm:pt modelId="{BD5864BF-7927-431A-A29E-82E98882DAAE}">
      <dgm:prSet custT="1"/>
      <dgm:spPr/>
      <dgm:t>
        <a:bodyPr/>
        <a:lstStyle/>
        <a:p>
          <a:r>
            <a:rPr lang="en-US" altLang="ja-JP" sz="1400" dirty="0" smtClean="0"/>
            <a:t>Unsupported Configuration</a:t>
          </a:r>
          <a:endParaRPr lang="ja-JP" altLang="en-US" sz="1400" dirty="0"/>
        </a:p>
      </dgm:t>
    </dgm:pt>
    <dgm:pt modelId="{C1801F30-1738-4171-BD6E-D567F10F82B2}" type="parTrans" cxnId="{4120E2EC-C45D-4501-9616-114133BB5190}">
      <dgm:prSet/>
      <dgm:spPr/>
      <dgm:t>
        <a:bodyPr/>
        <a:lstStyle/>
        <a:p>
          <a:endParaRPr lang="en-US" sz="1400"/>
        </a:p>
      </dgm:t>
    </dgm:pt>
    <dgm:pt modelId="{47524077-ACA1-4DED-AAE7-B15479C277F3}" type="sibTrans" cxnId="{4120E2EC-C45D-4501-9616-114133BB5190}">
      <dgm:prSet/>
      <dgm:spPr/>
      <dgm:t>
        <a:bodyPr/>
        <a:lstStyle/>
        <a:p>
          <a:endParaRPr lang="en-US" sz="1400"/>
        </a:p>
      </dgm:t>
    </dgm:pt>
    <dgm:pt modelId="{073F7DC2-4264-4CFE-9288-A0F33017ED7E}">
      <dgm:prSet phldrT="[テキスト]" custT="1"/>
      <dgm:spPr/>
      <dgm:t>
        <a:bodyPr/>
        <a:lstStyle/>
        <a:p>
          <a:r>
            <a:rPr lang="en-US" altLang="ja-JP" sz="1400" dirty="0" smtClean="0"/>
            <a:t>Hardware Limitation</a:t>
          </a:r>
          <a:endParaRPr lang="ja-JP" altLang="en-US" sz="1400" dirty="0"/>
        </a:p>
      </dgm:t>
    </dgm:pt>
    <dgm:pt modelId="{F95718E1-49B1-4CD6-B3FC-C5C95845EAE4}" type="parTrans" cxnId="{B74B603B-6A2F-40EE-BC86-1998B532D033}">
      <dgm:prSet/>
      <dgm:spPr/>
      <dgm:t>
        <a:bodyPr/>
        <a:lstStyle/>
        <a:p>
          <a:endParaRPr lang="en-US" sz="1400"/>
        </a:p>
      </dgm:t>
    </dgm:pt>
    <dgm:pt modelId="{47DD5FFB-4C8E-402C-B6B1-F84514D523F5}" type="sibTrans" cxnId="{B74B603B-6A2F-40EE-BC86-1998B532D033}">
      <dgm:prSet/>
      <dgm:spPr/>
      <dgm:t>
        <a:bodyPr/>
        <a:lstStyle/>
        <a:p>
          <a:endParaRPr lang="en-US" sz="1400"/>
        </a:p>
      </dgm:t>
    </dgm:pt>
    <dgm:pt modelId="{A0389FE9-1C16-4C2F-8AC6-14D6746C9FF6}">
      <dgm:prSet phldrT="[テキスト]" custT="1"/>
      <dgm:spPr/>
      <dgm:t>
        <a:bodyPr/>
        <a:lstStyle/>
        <a:p>
          <a:r>
            <a:rPr lang="en-US" altLang="ja-JP" sz="1400" dirty="0" smtClean="0"/>
            <a:t>Not Reproducible</a:t>
          </a:r>
          <a:endParaRPr lang="ja-JP" altLang="en-US" sz="1400" dirty="0"/>
        </a:p>
      </dgm:t>
    </dgm:pt>
    <dgm:pt modelId="{D2864B4B-3B18-42A0-B8D0-2AA57DB90F47}" type="parTrans" cxnId="{CE9D5656-96BA-4D9A-A8BD-BD49971035FD}">
      <dgm:prSet/>
      <dgm:spPr/>
      <dgm:t>
        <a:bodyPr/>
        <a:lstStyle/>
        <a:p>
          <a:endParaRPr lang="en-US" sz="1400"/>
        </a:p>
      </dgm:t>
    </dgm:pt>
    <dgm:pt modelId="{1D7E8826-82B7-4180-8669-5F71E7B70DB6}" type="sibTrans" cxnId="{CE9D5656-96BA-4D9A-A8BD-BD49971035FD}">
      <dgm:prSet/>
      <dgm:spPr/>
      <dgm:t>
        <a:bodyPr/>
        <a:lstStyle/>
        <a:p>
          <a:endParaRPr lang="en-US" sz="1400"/>
        </a:p>
      </dgm:t>
    </dgm:pt>
    <dgm:pt modelId="{0A8D9568-C3DB-4015-B57F-9D81C8801B7A}">
      <dgm:prSet custT="1"/>
      <dgm:spPr/>
      <dgm:t>
        <a:bodyPr/>
        <a:lstStyle/>
        <a:p>
          <a:r>
            <a:rPr lang="ja-JP" altLang="en-US" sz="1400" b="1" dirty="0" smtClean="0"/>
            <a:t>ユーザーの勘違い</a:t>
          </a:r>
          <a:endParaRPr lang="ja-JP" altLang="en-US" sz="1400" b="1" dirty="0"/>
        </a:p>
      </dgm:t>
    </dgm:pt>
    <dgm:pt modelId="{EFE21C00-E354-45C7-A5D4-D910F1D763DD}" type="parTrans" cxnId="{63EC12CE-AE04-44C1-8B96-314761CF7218}">
      <dgm:prSet/>
      <dgm:spPr/>
      <dgm:t>
        <a:bodyPr/>
        <a:lstStyle/>
        <a:p>
          <a:endParaRPr lang="en-US" sz="1400"/>
        </a:p>
      </dgm:t>
    </dgm:pt>
    <dgm:pt modelId="{F89F0E17-63B1-48D3-999B-73FA73E1928B}" type="sibTrans" cxnId="{63EC12CE-AE04-44C1-8B96-314761CF7218}">
      <dgm:prSet/>
      <dgm:spPr/>
      <dgm:t>
        <a:bodyPr/>
        <a:lstStyle/>
        <a:p>
          <a:endParaRPr lang="en-US" sz="1400"/>
        </a:p>
      </dgm:t>
    </dgm:pt>
    <dgm:pt modelId="{1CDCCD81-6F6C-47CE-BAD7-F9BEA473209B}">
      <dgm:prSet custT="1"/>
      <dgm:spPr/>
      <dgm:t>
        <a:bodyPr/>
        <a:lstStyle/>
        <a:p>
          <a:r>
            <a:rPr lang="en-US" altLang="ja-JP" sz="1400" dirty="0" smtClean="0"/>
            <a:t>User Misunderstanding</a:t>
          </a:r>
          <a:endParaRPr lang="ja-JP" altLang="en-US" sz="1400" dirty="0"/>
        </a:p>
      </dgm:t>
    </dgm:pt>
    <dgm:pt modelId="{F3C79008-379F-48DE-A4C1-F2C5487AC7C5}" type="parTrans" cxnId="{B7DC1D9F-423D-4AF1-91CB-386893E5B7FD}">
      <dgm:prSet/>
      <dgm:spPr/>
      <dgm:t>
        <a:bodyPr/>
        <a:lstStyle/>
        <a:p>
          <a:endParaRPr lang="en-US" sz="1400"/>
        </a:p>
      </dgm:t>
    </dgm:pt>
    <dgm:pt modelId="{02D1E867-D1E9-4DC9-92D9-1656F7BF5E57}" type="sibTrans" cxnId="{B7DC1D9F-423D-4AF1-91CB-386893E5B7FD}">
      <dgm:prSet/>
      <dgm:spPr/>
      <dgm:t>
        <a:bodyPr/>
        <a:lstStyle/>
        <a:p>
          <a:endParaRPr lang="en-US" sz="1400"/>
        </a:p>
      </dgm:t>
    </dgm:pt>
    <dgm:pt modelId="{ED34D8B7-C8C0-4E0F-9E37-2AAE11990611}">
      <dgm:prSet phldrT="[テキスト]" custT="1"/>
      <dgm:spPr/>
      <dgm:t>
        <a:bodyPr/>
        <a:lstStyle/>
        <a:p>
          <a:r>
            <a:rPr lang="en-US" altLang="ja-JP" sz="1400" dirty="0" smtClean="0"/>
            <a:t>No Plans To Fix This Release</a:t>
          </a:r>
          <a:endParaRPr lang="ja-JP" altLang="en-US" sz="1400" dirty="0"/>
        </a:p>
      </dgm:t>
    </dgm:pt>
    <dgm:pt modelId="{98056091-D9DA-4BB1-9BC7-18E1C5D69869}" type="parTrans" cxnId="{2BB03F52-BA44-4EB0-8607-8A5A8FB85460}">
      <dgm:prSet/>
      <dgm:spPr/>
      <dgm:t>
        <a:bodyPr/>
        <a:lstStyle/>
        <a:p>
          <a:endParaRPr lang="en-US"/>
        </a:p>
      </dgm:t>
    </dgm:pt>
    <dgm:pt modelId="{A122FF0A-83DA-4869-BCAF-3CCB92C0CA26}" type="sibTrans" cxnId="{2BB03F52-BA44-4EB0-8607-8A5A8FB85460}">
      <dgm:prSet/>
      <dgm:spPr/>
      <dgm:t>
        <a:bodyPr/>
        <a:lstStyle/>
        <a:p>
          <a:endParaRPr 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3FD5E449-ED53-4146-991E-0FE2979DF089}" type="pres">
      <dgm:prSet presAssocID="{FFDC7700-5954-417C-9EC5-323A70D6AF10}" presName="node" presStyleLbl="node1" presStyleIdx="0" presStyleCnt="15">
        <dgm:presLayoutVars>
          <dgm:bulletEnabled val="1"/>
        </dgm:presLayoutVars>
      </dgm:prSet>
      <dgm:spPr>
        <a:prstGeom prst="wedgeRoundRectCallout">
          <a:avLst/>
        </a:prstGeom>
      </dgm:spPr>
      <dgm:t>
        <a:bodyPr/>
        <a:lstStyle/>
        <a:p>
          <a:endParaRPr lang="en-US"/>
        </a:p>
      </dgm:t>
    </dgm:pt>
    <dgm:pt modelId="{E998D7F8-755F-48C7-B891-ED9104440D2E}" type="pres">
      <dgm:prSet presAssocID="{DA8049BB-21C4-4C74-B65C-11867A76BD3A}" presName="sibTrans" presStyleCnt="0"/>
      <dgm:spPr/>
    </dgm:pt>
    <dgm:pt modelId="{A3D51724-E099-4778-AE9A-E7FA542E7CFB}" type="pres">
      <dgm:prSet presAssocID="{52AE304B-3598-453A-95A4-FD0B84C51EE3}" presName="node" presStyleLbl="node1" presStyleIdx="1" presStyleCnt="15">
        <dgm:presLayoutVars>
          <dgm:bulletEnabled val="1"/>
        </dgm:presLayoutVars>
      </dgm:prSet>
      <dgm:spPr>
        <a:prstGeom prst="wedgeRoundRectCallout">
          <a:avLst/>
        </a:prstGeom>
      </dgm:spPr>
      <dgm:t>
        <a:bodyPr/>
        <a:lstStyle/>
        <a:p>
          <a:endParaRPr lang="en-US"/>
        </a:p>
      </dgm:t>
    </dgm:pt>
    <dgm:pt modelId="{DD2CABB0-077B-4C88-B244-553777BBD4E0}" type="pres">
      <dgm:prSet presAssocID="{2575654E-161A-4484-B54F-1660038F6131}" presName="sibTrans" presStyleCnt="0"/>
      <dgm:spPr/>
    </dgm:pt>
    <dgm:pt modelId="{6ABDE363-CB2B-4EE2-A385-0271D6986A92}" type="pres">
      <dgm:prSet presAssocID="{823FC7E6-AE6D-410F-AD18-68C1823205C1}" presName="node" presStyleLbl="node1" presStyleIdx="2" presStyleCnt="15">
        <dgm:presLayoutVars>
          <dgm:bulletEnabled val="1"/>
        </dgm:presLayoutVars>
      </dgm:prSet>
      <dgm:spPr>
        <a:prstGeom prst="wedgeRoundRectCallout">
          <a:avLst/>
        </a:prstGeom>
      </dgm:spPr>
      <dgm:t>
        <a:bodyPr/>
        <a:lstStyle/>
        <a:p>
          <a:endParaRPr lang="en-US"/>
        </a:p>
      </dgm:t>
    </dgm:pt>
    <dgm:pt modelId="{DB6E85A6-9ADD-496B-B2BC-528A6C9D1693}" type="pres">
      <dgm:prSet presAssocID="{216CB2A1-A3A8-426C-868D-644AEF3E02C3}" presName="sibTrans" presStyleCnt="0"/>
      <dgm:spPr/>
    </dgm:pt>
    <dgm:pt modelId="{BC26148A-B25B-41FC-B4ED-747AA299674E}" type="pres">
      <dgm:prSet presAssocID="{1B142913-AC1A-4CA9-8739-EEF90F6322C4}" presName="node" presStyleLbl="node1" presStyleIdx="3" presStyleCnt="15">
        <dgm:presLayoutVars>
          <dgm:bulletEnabled val="1"/>
        </dgm:presLayoutVars>
      </dgm:prSet>
      <dgm:spPr>
        <a:prstGeom prst="wedgeRoundRectCallout">
          <a:avLst/>
        </a:prstGeom>
      </dgm:spPr>
      <dgm:t>
        <a:bodyPr/>
        <a:lstStyle/>
        <a:p>
          <a:endParaRPr lang="en-US"/>
        </a:p>
      </dgm:t>
    </dgm:pt>
    <dgm:pt modelId="{E000E0C5-74AC-400E-8EE4-1CFD2E7B569F}" type="pres">
      <dgm:prSet presAssocID="{8599EE65-BF6F-4BEE-8B38-D9A0A405B7BF}" presName="sibTrans" presStyleCnt="0"/>
      <dgm:spPr/>
    </dgm:pt>
    <dgm:pt modelId="{FCDA6A08-A56C-45CE-A8BC-27BBF7AA772B}" type="pres">
      <dgm:prSet presAssocID="{F3F46CCB-5FF6-47EA-8B23-CDF2F719A2C0}" presName="node" presStyleLbl="node1" presStyleIdx="4" presStyleCnt="15">
        <dgm:presLayoutVars>
          <dgm:bulletEnabled val="1"/>
        </dgm:presLayoutVars>
      </dgm:prSet>
      <dgm:spPr>
        <a:prstGeom prst="wedgeRoundRectCallout">
          <a:avLst/>
        </a:prstGeom>
      </dgm:spPr>
      <dgm:t>
        <a:bodyPr/>
        <a:lstStyle/>
        <a:p>
          <a:endParaRPr lang="en-US"/>
        </a:p>
      </dgm:t>
    </dgm:pt>
    <dgm:pt modelId="{7FA11F15-C2C1-4CF8-8A94-E6174D4F2CC0}" type="pres">
      <dgm:prSet presAssocID="{84F5D3EA-D1C4-4608-9128-77D7579ABD34}" presName="sibTrans" presStyleCnt="0"/>
      <dgm:spPr/>
    </dgm:pt>
    <dgm:pt modelId="{45CB8882-F164-4A7B-B5FA-60047143F0FA}" type="pres">
      <dgm:prSet presAssocID="{6A3C777D-04DD-4530-A849-1097E805AA91}" presName="node" presStyleLbl="node1" presStyleIdx="5" presStyleCnt="15">
        <dgm:presLayoutVars>
          <dgm:bulletEnabled val="1"/>
        </dgm:presLayoutVars>
      </dgm:prSet>
      <dgm:spPr>
        <a:prstGeom prst="wedgeRoundRectCallout">
          <a:avLst/>
        </a:prstGeom>
      </dgm:spPr>
      <dgm:t>
        <a:bodyPr/>
        <a:lstStyle/>
        <a:p>
          <a:endParaRPr lang="en-US"/>
        </a:p>
      </dgm:t>
    </dgm:pt>
    <dgm:pt modelId="{5230443E-1D77-43CC-B41B-10A554EC52C7}" type="pres">
      <dgm:prSet presAssocID="{D266F2B1-9E4A-48F9-921B-1219AC6938D8}" presName="sibTrans" presStyleCnt="0"/>
      <dgm:spPr/>
    </dgm:pt>
    <dgm:pt modelId="{7CC7829E-EA9E-4F83-8417-5FF6D5851FE9}" type="pres">
      <dgm:prSet presAssocID="{341CEA5D-6B4E-4ED9-A506-064845DBD237}" presName="node" presStyleLbl="node1" presStyleIdx="6" presStyleCnt="15">
        <dgm:presLayoutVars>
          <dgm:bulletEnabled val="1"/>
        </dgm:presLayoutVars>
      </dgm:prSet>
      <dgm:spPr>
        <a:prstGeom prst="wedgeRoundRectCallout">
          <a:avLst/>
        </a:prstGeom>
      </dgm:spPr>
      <dgm:t>
        <a:bodyPr/>
        <a:lstStyle/>
        <a:p>
          <a:endParaRPr lang="en-US"/>
        </a:p>
      </dgm:t>
    </dgm:pt>
    <dgm:pt modelId="{D6D84741-F249-4452-A187-AEF65E94F1B2}" type="pres">
      <dgm:prSet presAssocID="{F8BE242D-71EF-4DE6-94BE-7AB23AF837E4}" presName="sibTrans" presStyleCnt="0"/>
      <dgm:spPr/>
    </dgm:pt>
    <dgm:pt modelId="{B6C008E9-7FDE-43BE-B4CC-DCBE468BF0EA}" type="pres">
      <dgm:prSet presAssocID="{68E08BBF-0FF9-4058-B3B2-B43C0EF57EF8}" presName="node" presStyleLbl="node1" presStyleIdx="7" presStyleCnt="15">
        <dgm:presLayoutVars>
          <dgm:bulletEnabled val="1"/>
        </dgm:presLayoutVars>
      </dgm:prSet>
      <dgm:spPr>
        <a:prstGeom prst="wedgeRoundRectCallout">
          <a:avLst/>
        </a:prstGeom>
      </dgm:spPr>
      <dgm:t>
        <a:bodyPr/>
        <a:lstStyle/>
        <a:p>
          <a:endParaRPr lang="en-US"/>
        </a:p>
      </dgm:t>
    </dgm:pt>
    <dgm:pt modelId="{EBA89B7E-E738-4338-9A4D-2C02AD6AFFA0}" type="pres">
      <dgm:prSet presAssocID="{61DC310C-46E5-4683-B1B5-C78FE304A440}" presName="sibTrans" presStyleCnt="0"/>
      <dgm:spPr/>
    </dgm:pt>
    <dgm:pt modelId="{6FC2CE45-57CC-45CE-A51F-05BF000354EF}" type="pres">
      <dgm:prSet presAssocID="{480175A4-D2C1-445C-80A6-FC75AA7D8F03}" presName="node" presStyleLbl="node1" presStyleIdx="8" presStyleCnt="15">
        <dgm:presLayoutVars>
          <dgm:bulletEnabled val="1"/>
        </dgm:presLayoutVars>
      </dgm:prSet>
      <dgm:spPr>
        <a:prstGeom prst="wedgeRoundRectCallout">
          <a:avLst/>
        </a:prstGeom>
      </dgm:spPr>
      <dgm:t>
        <a:bodyPr/>
        <a:lstStyle/>
        <a:p>
          <a:endParaRPr lang="en-US"/>
        </a:p>
      </dgm:t>
    </dgm:pt>
    <dgm:pt modelId="{5725DCF8-F764-444A-9352-5315B213753C}" type="pres">
      <dgm:prSet presAssocID="{5A816996-2FB8-46C9-9768-B378308906F3}" presName="sibTrans" presStyleCnt="0"/>
      <dgm:spPr/>
    </dgm:pt>
    <dgm:pt modelId="{72FE9FE1-1227-4327-9E9D-703433929D1F}" type="pres">
      <dgm:prSet presAssocID="{BA3E4927-A5E2-4E98-8F90-C1E124A612FD}" presName="node" presStyleLbl="node1" presStyleIdx="9" presStyleCnt="15">
        <dgm:presLayoutVars>
          <dgm:bulletEnabled val="1"/>
        </dgm:presLayoutVars>
      </dgm:prSet>
      <dgm:spPr>
        <a:prstGeom prst="wedgeRoundRectCallout">
          <a:avLst/>
        </a:prstGeom>
      </dgm:spPr>
      <dgm:t>
        <a:bodyPr/>
        <a:lstStyle/>
        <a:p>
          <a:endParaRPr lang="en-US"/>
        </a:p>
      </dgm:t>
    </dgm:pt>
    <dgm:pt modelId="{0CFFF87C-6069-4430-8BA2-DCF7D20C8278}" type="pres">
      <dgm:prSet presAssocID="{DC46A834-BDB8-4E20-81FA-CE833BD453FE}" presName="sibTrans" presStyleCnt="0"/>
      <dgm:spPr/>
    </dgm:pt>
    <dgm:pt modelId="{6F2F123C-CB08-4D70-8661-EC0F076AF3C8}" type="pres">
      <dgm:prSet presAssocID="{44E30E6F-93D4-45EA-99AA-1FE67477356A}" presName="node" presStyleLbl="node1" presStyleIdx="10" presStyleCnt="15">
        <dgm:presLayoutVars>
          <dgm:bulletEnabled val="1"/>
        </dgm:presLayoutVars>
      </dgm:prSet>
      <dgm:spPr>
        <a:prstGeom prst="wedgeRoundRectCallout">
          <a:avLst/>
        </a:prstGeom>
      </dgm:spPr>
      <dgm:t>
        <a:bodyPr/>
        <a:lstStyle/>
        <a:p>
          <a:endParaRPr lang="en-US"/>
        </a:p>
      </dgm:t>
    </dgm:pt>
    <dgm:pt modelId="{88BBA240-8807-4C6B-BC60-C9A7FF049B4C}" type="pres">
      <dgm:prSet presAssocID="{D8176E83-D08E-40B8-85B7-FDA7B686C34A}" presName="sibTrans" presStyleCnt="0"/>
      <dgm:spPr/>
    </dgm:pt>
    <dgm:pt modelId="{0B49A03F-F099-40ED-BBC2-683DEE2C8B84}" type="pres">
      <dgm:prSet presAssocID="{F7068BE6-93F9-4C52-AC94-80566F58EE86}" presName="node" presStyleLbl="node1" presStyleIdx="11" presStyleCnt="15">
        <dgm:presLayoutVars>
          <dgm:bulletEnabled val="1"/>
        </dgm:presLayoutVars>
      </dgm:prSet>
      <dgm:spPr>
        <a:prstGeom prst="wedgeRoundRectCallout">
          <a:avLst/>
        </a:prstGeom>
      </dgm:spPr>
      <dgm:t>
        <a:bodyPr/>
        <a:lstStyle/>
        <a:p>
          <a:endParaRPr lang="en-US"/>
        </a:p>
      </dgm:t>
    </dgm:pt>
    <dgm:pt modelId="{F06C5476-25A6-4679-97E4-7D9D59776525}" type="pres">
      <dgm:prSet presAssocID="{2AEBED0D-C9D2-415D-ACE0-20999664EB72}" presName="sibTrans" presStyleCnt="0"/>
      <dgm:spPr/>
    </dgm:pt>
    <dgm:pt modelId="{1C717444-6DE2-4605-BD67-DCDC0CCD1F42}" type="pres">
      <dgm:prSet presAssocID="{039DD2DB-4C2D-417E-91BC-381E2CD55206}" presName="node" presStyleLbl="node1" presStyleIdx="12" presStyleCnt="15">
        <dgm:presLayoutVars>
          <dgm:bulletEnabled val="1"/>
        </dgm:presLayoutVars>
      </dgm:prSet>
      <dgm:spPr>
        <a:prstGeom prst="wedgeRoundRectCallout">
          <a:avLst/>
        </a:prstGeom>
      </dgm:spPr>
      <dgm:t>
        <a:bodyPr/>
        <a:lstStyle/>
        <a:p>
          <a:endParaRPr lang="en-US"/>
        </a:p>
      </dgm:t>
    </dgm:pt>
    <dgm:pt modelId="{65466317-611B-459F-98C8-D66AD37E3EBA}" type="pres">
      <dgm:prSet presAssocID="{BCFDCE41-5549-4EBD-A415-A199BF64A620}" presName="sibTrans" presStyleCnt="0"/>
      <dgm:spPr/>
    </dgm:pt>
    <dgm:pt modelId="{968A5F5E-59CF-41EB-BFB6-41C802786D02}" type="pres">
      <dgm:prSet presAssocID="{0A8D9568-C3DB-4015-B57F-9D81C8801B7A}" presName="node" presStyleLbl="node1" presStyleIdx="13" presStyleCnt="15">
        <dgm:presLayoutVars>
          <dgm:bulletEnabled val="1"/>
        </dgm:presLayoutVars>
      </dgm:prSet>
      <dgm:spPr>
        <a:prstGeom prst="wedgeRoundRectCallout">
          <a:avLst/>
        </a:prstGeom>
      </dgm:spPr>
      <dgm:t>
        <a:bodyPr/>
        <a:lstStyle/>
        <a:p>
          <a:endParaRPr lang="en-US"/>
        </a:p>
      </dgm:t>
    </dgm:pt>
    <dgm:pt modelId="{D8CA630E-826F-49D0-B50C-9A98B012A30D}" type="pres">
      <dgm:prSet presAssocID="{F89F0E17-63B1-48D3-999B-73FA73E1928B}" presName="sibTrans" presStyleCnt="0"/>
      <dgm:spPr/>
    </dgm:pt>
    <dgm:pt modelId="{D376D8A5-798F-4ED1-8986-7B7FBE201433}" type="pres">
      <dgm:prSet presAssocID="{C77B05EF-316B-47DD-9502-B15EC7FE4421}" presName="node" presStyleLbl="node1" presStyleIdx="14" presStyleCnt="15">
        <dgm:presLayoutVars>
          <dgm:bulletEnabled val="1"/>
        </dgm:presLayoutVars>
      </dgm:prSet>
      <dgm:spPr>
        <a:prstGeom prst="wedgeRoundRectCallout">
          <a:avLst/>
        </a:prstGeom>
      </dgm:spPr>
      <dgm:t>
        <a:bodyPr/>
        <a:lstStyle/>
        <a:p>
          <a:endParaRPr lang="en-US"/>
        </a:p>
      </dgm:t>
    </dgm:pt>
  </dgm:ptLst>
  <dgm:cxnLst>
    <dgm:cxn modelId="{86A8D832-6A59-49E1-BD52-7F077D42A524}" srcId="{C77B05EF-316B-47DD-9502-B15EC7FE4421}" destId="{6BBC1B30-CE44-4519-84E4-CC76500FE488}" srcOrd="0" destOrd="0" parTransId="{E0CFDBD8-92E4-42AD-83DE-604F6491DBB0}" sibTransId="{363D1A69-DCAA-4331-A469-AA748CB8EC3D}"/>
    <dgm:cxn modelId="{14798A56-E255-46EA-B9B7-33AC695A908D}" srcId="{FFDC7700-5954-417C-9EC5-323A70D6AF10}" destId="{65D19F42-0541-4E6F-A159-A6CEAA0F48C6}" srcOrd="0" destOrd="0" parTransId="{AE639316-FA80-43CA-BE9D-EC8AB73E241E}" sibTransId="{A5B7BC73-7590-4609-A788-96906E7377CB}"/>
    <dgm:cxn modelId="{CBAE608B-FDAA-431A-A3D5-C1AAB5D4151B}" type="presOf" srcId="{5BD79A13-6EA7-4EDF-9332-DF7494D9CDF9}" destId="{6ABDE363-CB2B-4EE2-A385-0271D6986A92}" srcOrd="0" destOrd="1" presId="urn:microsoft.com/office/officeart/2005/8/layout/default"/>
    <dgm:cxn modelId="{B7DC1D9F-423D-4AF1-91CB-386893E5B7FD}" srcId="{0A8D9568-C3DB-4015-B57F-9D81C8801B7A}" destId="{1CDCCD81-6F6C-47CE-BAD7-F9BEA473209B}" srcOrd="0" destOrd="0" parTransId="{F3C79008-379F-48DE-A4C1-F2C5487AC7C5}" sibTransId="{02D1E867-D1E9-4DC9-92D9-1656F7BF5E57}"/>
    <dgm:cxn modelId="{28C624F0-EFB0-44C8-9085-39689BEFF89A}" srcId="{480175A4-D2C1-445C-80A6-FC75AA7D8F03}" destId="{0FDE152E-E434-4C7D-AFD1-504057DA49AD}" srcOrd="0" destOrd="0" parTransId="{33C82F67-9F2C-48E1-BB38-9EFD722B9059}" sibTransId="{AD08EE54-FE7F-4F94-A4FE-E836F18453E7}"/>
    <dgm:cxn modelId="{8A021B51-8D8B-431A-A3B1-93BE222BC001}" srcId="{1B142913-AC1A-4CA9-8739-EEF90F6322C4}" destId="{20F19797-C5D1-4815-AB0F-972D8F271FAD}" srcOrd="0" destOrd="0" parTransId="{D40CDA31-DA91-4076-87E1-F219E8EF6872}" sibTransId="{4BF56ABE-2DC1-47F2-94E9-D20B56A88AFF}"/>
    <dgm:cxn modelId="{E78AFE24-A1CC-485F-B537-9157169F4FB1}" type="presOf" srcId="{FFDC7700-5954-417C-9EC5-323A70D6AF10}" destId="{3FD5E449-ED53-4146-991E-0FE2979DF089}" srcOrd="0" destOrd="0" presId="urn:microsoft.com/office/officeart/2005/8/layout/default"/>
    <dgm:cxn modelId="{91CEA82D-25E7-4925-9652-6EEB4DA8BA60}" type="presOf" srcId="{20F19797-C5D1-4815-AB0F-972D8F271FAD}" destId="{BC26148A-B25B-41FC-B4ED-747AA299674E}" srcOrd="0" destOrd="1" presId="urn:microsoft.com/office/officeart/2005/8/layout/default"/>
    <dgm:cxn modelId="{9AEF1A98-D32A-443D-A265-BC2159D178EF}" type="presOf" srcId="{1B142913-AC1A-4CA9-8739-EEF90F6322C4}" destId="{BC26148A-B25B-41FC-B4ED-747AA299674E}" srcOrd="0" destOrd="0" presId="urn:microsoft.com/office/officeart/2005/8/layout/default"/>
    <dgm:cxn modelId="{44D9286B-7BA4-4098-8036-DF1ECA1BC24F}" srcId="{105D6CF2-80A5-4217-A861-285910F2A098}" destId="{52AE304B-3598-453A-95A4-FD0B84C51EE3}" srcOrd="1" destOrd="0" parTransId="{F05385E6-2055-4C2E-AE18-507E7D3996DE}" sibTransId="{2575654E-161A-4484-B54F-1660038F6131}"/>
    <dgm:cxn modelId="{6A716859-D1D8-46FB-93B3-78F8DB954704}" srcId="{52AE304B-3598-453A-95A4-FD0B84C51EE3}" destId="{FC732228-5F4E-46E1-A8AF-1D3AAC0197BE}" srcOrd="0" destOrd="0" parTransId="{9FE59F95-238C-46A3-97E2-694DBF82B1E8}" sibTransId="{326C5679-E87C-4867-90ED-4D1751B47C82}"/>
    <dgm:cxn modelId="{0F6CBECF-52CF-4771-BFEC-C35FC77D9956}" type="presOf" srcId="{84975CF9-6BAD-4128-A08C-737572C151DF}" destId="{72FE9FE1-1227-4327-9E9D-703433929D1F}" srcOrd="0" destOrd="1" presId="urn:microsoft.com/office/officeart/2005/8/layout/default"/>
    <dgm:cxn modelId="{064F73E9-3A4F-4EC9-820B-05AAB8DC9E20}" type="presOf" srcId="{615D041E-4D1B-437D-9B9F-FA4264E6F2B5}" destId="{FCDA6A08-A56C-45CE-A8BC-27BBF7AA772B}" srcOrd="0" destOrd="1" presId="urn:microsoft.com/office/officeart/2005/8/layout/default"/>
    <dgm:cxn modelId="{4120E2EC-C45D-4501-9616-114133BB5190}" srcId="{039DD2DB-4C2D-417E-91BC-381E2CD55206}" destId="{BD5864BF-7927-431A-A29E-82E98882DAAE}" srcOrd="0" destOrd="0" parTransId="{C1801F30-1738-4171-BD6E-D567F10F82B2}" sibTransId="{47524077-ACA1-4DED-AAE7-B15479C277F3}"/>
    <dgm:cxn modelId="{D0990165-8A06-470F-B92E-C128CB2350D1}" type="presOf" srcId="{039DD2DB-4C2D-417E-91BC-381E2CD55206}" destId="{1C717444-6DE2-4605-BD67-DCDC0CCD1F42}" srcOrd="0" destOrd="0" presId="urn:microsoft.com/office/officeart/2005/8/layout/default"/>
    <dgm:cxn modelId="{BDB72001-194F-4B8D-AA9B-DB9856DD004A}" type="presOf" srcId="{480175A4-D2C1-445C-80A6-FC75AA7D8F03}" destId="{6FC2CE45-57CC-45CE-A51F-05BF000354EF}" srcOrd="0" destOrd="0" presId="urn:microsoft.com/office/officeart/2005/8/layout/default"/>
    <dgm:cxn modelId="{B4BE3A0E-7409-47EE-B3E0-9494D15D66DD}" type="presOf" srcId="{BD5864BF-7927-431A-A29E-82E98882DAAE}" destId="{1C717444-6DE2-4605-BD67-DCDC0CCD1F42}" srcOrd="0" destOrd="1" presId="urn:microsoft.com/office/officeart/2005/8/layout/default"/>
    <dgm:cxn modelId="{D90643C4-9863-43C4-BA99-B53E5F9930D4}" type="presOf" srcId="{44E30E6F-93D4-45EA-99AA-1FE67477356A}" destId="{6F2F123C-CB08-4D70-8661-EC0F076AF3C8}" srcOrd="0" destOrd="0" presId="urn:microsoft.com/office/officeart/2005/8/layout/default"/>
    <dgm:cxn modelId="{C72ED8F8-7EF6-4806-B834-35142CA92C7E}" srcId="{105D6CF2-80A5-4217-A861-285910F2A098}" destId="{480175A4-D2C1-445C-80A6-FC75AA7D8F03}" srcOrd="8" destOrd="0" parTransId="{927654A9-53C8-4F1C-9C51-17080B0D7AA9}" sibTransId="{5A816996-2FB8-46C9-9768-B378308906F3}"/>
    <dgm:cxn modelId="{326BE5C6-C43D-4A71-96CC-E9CC4854F1B5}" type="presOf" srcId="{6BBC1B30-CE44-4519-84E4-CC76500FE488}" destId="{D376D8A5-798F-4ED1-8986-7B7FBE201433}" srcOrd="0" destOrd="1" presId="urn:microsoft.com/office/officeart/2005/8/layout/default"/>
    <dgm:cxn modelId="{5B8E86F3-3479-4CC5-A67D-0A350EFDC37E}" srcId="{1B142913-AC1A-4CA9-8739-EEF90F6322C4}" destId="{2316847F-FE1B-4A14-A355-362F7F5C773F}" srcOrd="1" destOrd="0" parTransId="{7252A5F9-7286-4AFC-B392-25BBC2E90EA3}" sibTransId="{B32D7041-9100-4B7A-9D26-EE1155485282}"/>
    <dgm:cxn modelId="{04659F15-5566-48E2-B397-9418471E909B}" type="presOf" srcId="{C77B05EF-316B-47DD-9502-B15EC7FE4421}" destId="{D376D8A5-798F-4ED1-8986-7B7FBE201433}" srcOrd="0" destOrd="0" presId="urn:microsoft.com/office/officeart/2005/8/layout/default"/>
    <dgm:cxn modelId="{17670487-4E1D-4638-ADAE-54C51F21E53F}" srcId="{480175A4-D2C1-445C-80A6-FC75AA7D8F03}" destId="{B13A8632-2BF4-448F-8C81-1C943A92E499}" srcOrd="1" destOrd="0" parTransId="{26667C2C-9114-4116-9188-3021B4C19C09}" sibTransId="{DCD5DE90-B352-40B3-8B34-00DAC2E0038E}"/>
    <dgm:cxn modelId="{67D7368C-7F14-4042-9C4C-5DC13C9CBEBB}" srcId="{44E30E6F-93D4-45EA-99AA-1FE67477356A}" destId="{5FEAD9A2-BFDD-4AFF-8412-AD549102E1EA}" srcOrd="0" destOrd="0" parTransId="{D12A4A32-A3A6-49CB-85D0-79D668B9BB05}" sibTransId="{F2D7BE6E-C453-4E1A-AB7F-8019D9E7B341}"/>
    <dgm:cxn modelId="{E9581326-4762-4E9E-91A6-613699A83D35}" type="presOf" srcId="{F3F46CCB-5FF6-47EA-8B23-CDF2F719A2C0}" destId="{FCDA6A08-A56C-45CE-A8BC-27BBF7AA772B}" srcOrd="0" destOrd="0" presId="urn:microsoft.com/office/officeart/2005/8/layout/default"/>
    <dgm:cxn modelId="{63EC12CE-AE04-44C1-8B96-314761CF7218}" srcId="{105D6CF2-80A5-4217-A861-285910F2A098}" destId="{0A8D9568-C3DB-4015-B57F-9D81C8801B7A}" srcOrd="13" destOrd="0" parTransId="{EFE21C00-E354-45C7-A5D4-D910F1D763DD}" sibTransId="{F89F0E17-63B1-48D3-999B-73FA73E1928B}"/>
    <dgm:cxn modelId="{8F8631EF-595D-4D1C-93A4-1B488964D7D5}" srcId="{823FC7E6-AE6D-410F-AD18-68C1823205C1}" destId="{5BD79A13-6EA7-4EDF-9332-DF7494D9CDF9}" srcOrd="0" destOrd="0" parTransId="{C3A14E91-DAE2-4684-BFA2-FC536F747019}" sibTransId="{3814AFCC-18A4-482A-BB45-EF233C37B6A1}"/>
    <dgm:cxn modelId="{655A9040-7709-483C-8D89-4AA3435296F5}" srcId="{105D6CF2-80A5-4217-A861-285910F2A098}" destId="{823FC7E6-AE6D-410F-AD18-68C1823205C1}" srcOrd="2" destOrd="0" parTransId="{4B870256-16B0-4013-ADE4-4F9EF87011F8}" sibTransId="{216CB2A1-A3A8-426C-868D-644AEF3E02C3}"/>
    <dgm:cxn modelId="{861F7D12-4DAF-418C-8F41-FE2DBB30171A}" type="presOf" srcId="{ED34D8B7-C8C0-4E0F-9E37-2AAE11990611}" destId="{B6C008E9-7FDE-43BE-B4CC-DCBE468BF0EA}" srcOrd="0" destOrd="2" presId="urn:microsoft.com/office/officeart/2005/8/layout/default"/>
    <dgm:cxn modelId="{8FF17E06-B05B-4FB5-8291-2F2C103C23F1}" type="presOf" srcId="{A0389FE9-1C16-4C2F-8AC6-14D6746C9FF6}" destId="{A3D51724-E099-4778-AE9A-E7FA542E7CFB}" srcOrd="0" destOrd="2" presId="urn:microsoft.com/office/officeart/2005/8/layout/default"/>
    <dgm:cxn modelId="{2B491576-B35A-44C2-AD9E-C3BC700E5923}" type="presOf" srcId="{1CDCCD81-6F6C-47CE-BAD7-F9BEA473209B}" destId="{968A5F5E-59CF-41EB-BFB6-41C802786D02}" srcOrd="0" destOrd="1" presId="urn:microsoft.com/office/officeart/2005/8/layout/default"/>
    <dgm:cxn modelId="{7504074C-6743-4EBF-884F-22111BD79322}" type="presOf" srcId="{0FDE152E-E434-4C7D-AFD1-504057DA49AD}" destId="{6FC2CE45-57CC-45CE-A51F-05BF000354EF}" srcOrd="0" destOrd="1" presId="urn:microsoft.com/office/officeart/2005/8/layout/default"/>
    <dgm:cxn modelId="{367EB49B-8E8E-451F-B4FB-8EFE54C975F8}" type="presOf" srcId="{6A3C777D-04DD-4530-A849-1097E805AA91}" destId="{45CB8882-F164-4A7B-B5FA-60047143F0FA}" srcOrd="0" destOrd="0" presId="urn:microsoft.com/office/officeart/2005/8/layout/default"/>
    <dgm:cxn modelId="{A23699B0-53B6-4427-8490-8F5D759D5374}" type="presOf" srcId="{341CEA5D-6B4E-4ED9-A506-064845DBD237}" destId="{7CC7829E-EA9E-4F83-8417-5FF6D5851FE9}" srcOrd="0" destOrd="0" presId="urn:microsoft.com/office/officeart/2005/8/layout/default"/>
    <dgm:cxn modelId="{CE9D5656-96BA-4D9A-A8BD-BD49971035FD}" srcId="{52AE304B-3598-453A-95A4-FD0B84C51EE3}" destId="{A0389FE9-1C16-4C2F-8AC6-14D6746C9FF6}" srcOrd="1" destOrd="0" parTransId="{D2864B4B-3B18-42A0-B8D0-2AA57DB90F47}" sibTransId="{1D7E8826-82B7-4180-8669-5F71E7B70DB6}"/>
    <dgm:cxn modelId="{CC711034-CDC1-4BE1-85DB-E06CF62EC78B}" type="presOf" srcId="{65D19F42-0541-4E6F-A159-A6CEAA0F48C6}" destId="{3FD5E449-ED53-4146-991E-0FE2979DF089}" srcOrd="0" destOrd="1" presId="urn:microsoft.com/office/officeart/2005/8/layout/default"/>
    <dgm:cxn modelId="{83DBC2E4-07D4-4F2A-91E2-D6D96C00E778}" srcId="{F7068BE6-93F9-4C52-AC94-80566F58EE86}" destId="{F2AB7882-A61C-425D-A2A1-A9D665B5B08D}" srcOrd="0" destOrd="0" parTransId="{1B3B4969-BD66-41F4-B4C6-CD29CCA18AD1}" sibTransId="{2637841B-CA7C-40A1-B6E9-2DAAEEEECA53}"/>
    <dgm:cxn modelId="{46AB4396-885D-4EBE-9500-99108299B8D9}" srcId="{BA3E4927-A5E2-4E98-8F90-C1E124A612FD}" destId="{84975CF9-6BAD-4128-A08C-737572C151DF}" srcOrd="0" destOrd="0" parTransId="{1E3A0BBD-4B5B-43D8-9649-D8DBA04DA25F}" sibTransId="{3525CFF5-FB96-4C5F-A302-5E94F65E869E}"/>
    <dgm:cxn modelId="{35E8BDC9-6BC4-41B2-AACC-2E570FE8F4E8}" srcId="{105D6CF2-80A5-4217-A861-285910F2A098}" destId="{BA3E4927-A5E2-4E98-8F90-C1E124A612FD}" srcOrd="9" destOrd="0" parTransId="{9685A981-C794-458C-8E6A-CD65283C20F6}" sibTransId="{DC46A834-BDB8-4E20-81FA-CE833BD453FE}"/>
    <dgm:cxn modelId="{B6CE90E5-403F-4D08-A9AE-47EA613BBBA9}" srcId="{105D6CF2-80A5-4217-A861-285910F2A098}" destId="{FFDC7700-5954-417C-9EC5-323A70D6AF10}" srcOrd="0" destOrd="0" parTransId="{6052B7A0-C007-4E10-BE31-B936432661AF}" sibTransId="{DA8049BB-21C4-4C74-B65C-11867A76BD3A}"/>
    <dgm:cxn modelId="{5D317CCD-CCD9-4E6A-B008-63581EEC63DA}" type="presOf" srcId="{073F7DC2-4264-4CFE-9288-A0F33017ED7E}" destId="{FCDA6A08-A56C-45CE-A8BC-27BBF7AA772B}" srcOrd="0" destOrd="2" presId="urn:microsoft.com/office/officeart/2005/8/layout/default"/>
    <dgm:cxn modelId="{6F498A92-D42C-42E2-8076-C0BCBE211D42}" srcId="{341CEA5D-6B4E-4ED9-A506-064845DBD237}" destId="{6E4B7000-D098-44A3-9C39-F727CBFA9ED1}" srcOrd="0" destOrd="0" parTransId="{D3F7B7F6-382B-40B8-95B9-948596E7E47C}" sibTransId="{795ED5B4-6AA9-454E-9915-B272C3AF7AE3}"/>
    <dgm:cxn modelId="{1EAA5952-60C2-468D-A8F5-72635C19F529}" type="presOf" srcId="{0A8D9568-C3DB-4015-B57F-9D81C8801B7A}" destId="{968A5F5E-59CF-41EB-BFB6-41C802786D02}" srcOrd="0" destOrd="0" presId="urn:microsoft.com/office/officeart/2005/8/layout/default"/>
    <dgm:cxn modelId="{F7F6CEB4-70BC-46C0-B765-60F0A23BB1B9}" type="presOf" srcId="{823FC7E6-AE6D-410F-AD18-68C1823205C1}" destId="{6ABDE363-CB2B-4EE2-A385-0271D6986A92}" srcOrd="0" destOrd="0" presId="urn:microsoft.com/office/officeart/2005/8/layout/default"/>
    <dgm:cxn modelId="{96124FF0-6359-4129-BE8F-F1AB879B642B}" type="presOf" srcId="{F7068BE6-93F9-4C52-AC94-80566F58EE86}" destId="{0B49A03F-F099-40ED-BBC2-683DEE2C8B84}" srcOrd="0" destOrd="0" presId="urn:microsoft.com/office/officeart/2005/8/layout/default"/>
    <dgm:cxn modelId="{8973074E-5AC4-4D01-B576-E83063884E03}" srcId="{68E08BBF-0FF9-4058-B3B2-B43C0EF57EF8}" destId="{EA8FCC39-B75E-44CB-829E-453E325F4AF0}" srcOrd="0" destOrd="0" parTransId="{81EBC148-29A8-44CD-A3A6-36570B25F806}" sibTransId="{EC509E3A-D3D5-4FCF-A196-7E67E24E6D4C}"/>
    <dgm:cxn modelId="{D636C650-E98F-4E30-BC0C-51BB9BFE4612}" type="presOf" srcId="{5FEAD9A2-BFDD-4AFF-8412-AD549102E1EA}" destId="{6F2F123C-CB08-4D70-8661-EC0F076AF3C8}" srcOrd="0" destOrd="1" presId="urn:microsoft.com/office/officeart/2005/8/layout/default"/>
    <dgm:cxn modelId="{2BB03F52-BA44-4EB0-8607-8A5A8FB85460}" srcId="{68E08BBF-0FF9-4058-B3B2-B43C0EF57EF8}" destId="{ED34D8B7-C8C0-4E0F-9E37-2AAE11990611}" srcOrd="1" destOrd="0" parTransId="{98056091-D9DA-4BB1-9BC7-18E1C5D69869}" sibTransId="{A122FF0A-83DA-4869-BCAF-3CCB92C0CA26}"/>
    <dgm:cxn modelId="{98202579-AAA4-4B1C-94C8-FD7D9BEF3703}" srcId="{105D6CF2-80A5-4217-A861-285910F2A098}" destId="{68E08BBF-0FF9-4058-B3B2-B43C0EF57EF8}" srcOrd="7" destOrd="0" parTransId="{9A8EB67E-53FD-4A2D-B013-6417A5B609F7}" sibTransId="{61DC310C-46E5-4683-B1B5-C78FE304A440}"/>
    <dgm:cxn modelId="{30B64605-3681-47F1-B0A3-4C4078B9C71A}" type="presOf" srcId="{68E08BBF-0FF9-4058-B3B2-B43C0EF57EF8}" destId="{B6C008E9-7FDE-43BE-B4CC-DCBE468BF0EA}" srcOrd="0" destOrd="0" presId="urn:microsoft.com/office/officeart/2005/8/layout/default"/>
    <dgm:cxn modelId="{11FB9A1F-5A28-4F97-8D17-0C014C06F7CF}" type="presOf" srcId="{52AE304B-3598-453A-95A4-FD0B84C51EE3}" destId="{A3D51724-E099-4778-AE9A-E7FA542E7CFB}" srcOrd="0" destOrd="0" presId="urn:microsoft.com/office/officeart/2005/8/layout/default"/>
    <dgm:cxn modelId="{6309AD50-F35B-4BB8-A799-642A6A72946E}" type="presOf" srcId="{105D6CF2-80A5-4217-A861-285910F2A098}" destId="{81D98005-E5A9-451E-BF67-A6071409CDBB}" srcOrd="0" destOrd="0" presId="urn:microsoft.com/office/officeart/2005/8/layout/default"/>
    <dgm:cxn modelId="{1280C1FE-EC37-4270-8B7A-F97C1BE800FE}" type="presOf" srcId="{B13A8632-2BF4-448F-8C81-1C943A92E499}" destId="{6FC2CE45-57CC-45CE-A51F-05BF000354EF}" srcOrd="0" destOrd="2" presId="urn:microsoft.com/office/officeart/2005/8/layout/default"/>
    <dgm:cxn modelId="{A97282C3-28FF-4A17-BC94-4A06D8B3FAE0}" srcId="{105D6CF2-80A5-4217-A861-285910F2A098}" destId="{039DD2DB-4C2D-417E-91BC-381E2CD55206}" srcOrd="12" destOrd="0" parTransId="{530A552D-0F9B-482F-AE0E-356882DD17E9}" sibTransId="{BCFDCE41-5549-4EBD-A415-A199BF64A620}"/>
    <dgm:cxn modelId="{6519DDF9-667E-46A2-824D-B332F5F2E7E2}" type="presOf" srcId="{B15F6302-53A5-4819-BD21-5A444980D67C}" destId="{45CB8882-F164-4A7B-B5FA-60047143F0FA}" srcOrd="0" destOrd="1" presId="urn:microsoft.com/office/officeart/2005/8/layout/default"/>
    <dgm:cxn modelId="{4F21BE47-E39D-4DE2-914E-59D924F40B7D}" type="presOf" srcId="{887D5179-BE76-463D-8DB9-A6061CC8E688}" destId="{45CB8882-F164-4A7B-B5FA-60047143F0FA}" srcOrd="0" destOrd="2" presId="urn:microsoft.com/office/officeart/2005/8/layout/default"/>
    <dgm:cxn modelId="{B31C71ED-7D07-44C6-AE06-8DD3D0134349}" srcId="{105D6CF2-80A5-4217-A861-285910F2A098}" destId="{C77B05EF-316B-47DD-9502-B15EC7FE4421}" srcOrd="14" destOrd="0" parTransId="{434694AF-564D-4600-B05D-C4C04B06D2D7}" sibTransId="{FD17AA6C-3616-43CB-AF12-FBB01AFD4AC6}"/>
    <dgm:cxn modelId="{040B5CB6-0DE7-41AA-8275-6F050729278D}" srcId="{105D6CF2-80A5-4217-A861-285910F2A098}" destId="{F3F46CCB-5FF6-47EA-8B23-CDF2F719A2C0}" srcOrd="4" destOrd="0" parTransId="{8261E041-B6CD-436D-BCEF-1C567E5C71C4}" sibTransId="{84F5D3EA-D1C4-4608-9128-77D7579ABD34}"/>
    <dgm:cxn modelId="{A28EEE54-F68A-4FB6-82A9-6604A581E120}" srcId="{105D6CF2-80A5-4217-A861-285910F2A098}" destId="{F7068BE6-93F9-4C52-AC94-80566F58EE86}" srcOrd="11" destOrd="0" parTransId="{7D12A940-45EE-4D01-B422-D6EDA0F4CF03}" sibTransId="{2AEBED0D-C9D2-415D-ACE0-20999664EB72}"/>
    <dgm:cxn modelId="{942EF88B-7B91-470F-A628-63FEEE234A1F}" srcId="{105D6CF2-80A5-4217-A861-285910F2A098}" destId="{1B142913-AC1A-4CA9-8739-EEF90F6322C4}" srcOrd="3" destOrd="0" parTransId="{67442369-50A0-4225-AA66-3BD861E70D9D}" sibTransId="{8599EE65-BF6F-4BEE-8B38-D9A0A405B7BF}"/>
    <dgm:cxn modelId="{C91B48C3-5DEF-452F-9F95-1E9219C6EAA8}" srcId="{F3F46CCB-5FF6-47EA-8B23-CDF2F719A2C0}" destId="{615D041E-4D1B-437D-9B9F-FA4264E6F2B5}" srcOrd="0" destOrd="0" parTransId="{7A7980A9-253E-4912-95C1-30CD14AE4759}" sibTransId="{831AAF53-C176-4AD7-A3E1-BE043DC6DD15}"/>
    <dgm:cxn modelId="{CADB5069-212E-4F2D-8D90-B91A3F1B91D5}" type="presOf" srcId="{2316847F-FE1B-4A14-A355-362F7F5C773F}" destId="{BC26148A-B25B-41FC-B4ED-747AA299674E}" srcOrd="0" destOrd="2" presId="urn:microsoft.com/office/officeart/2005/8/layout/default"/>
    <dgm:cxn modelId="{42ACCC73-2098-4911-9E59-1CAE74315D00}" type="presOf" srcId="{BA3E4927-A5E2-4E98-8F90-C1E124A612FD}" destId="{72FE9FE1-1227-4327-9E9D-703433929D1F}" srcOrd="0" destOrd="0" presId="urn:microsoft.com/office/officeart/2005/8/layout/default"/>
    <dgm:cxn modelId="{4C8A59AF-D13C-470A-8294-94DE94C473D5}" srcId="{105D6CF2-80A5-4217-A861-285910F2A098}" destId="{341CEA5D-6B4E-4ED9-A506-064845DBD237}" srcOrd="6" destOrd="0" parTransId="{1F7F83F6-C53D-4AC2-AC25-7DC395DAB974}" sibTransId="{F8BE242D-71EF-4DE6-94BE-7AB23AF837E4}"/>
    <dgm:cxn modelId="{9E70691F-D08E-4280-91C1-6E9BDCBBD8E1}" type="presOf" srcId="{F2AB7882-A61C-425D-A2A1-A9D665B5B08D}" destId="{0B49A03F-F099-40ED-BBC2-683DEE2C8B84}" srcOrd="0" destOrd="1" presId="urn:microsoft.com/office/officeart/2005/8/layout/default"/>
    <dgm:cxn modelId="{A07F78F7-F3BF-41A0-851C-33E6A565D833}" srcId="{6A3C777D-04DD-4530-A849-1097E805AA91}" destId="{887D5179-BE76-463D-8DB9-A6061CC8E688}" srcOrd="1" destOrd="0" parTransId="{C7529562-3BBD-44D2-96FD-7BC0B02517E0}" sibTransId="{DC9E5364-B309-4260-85B8-084F003A6A3B}"/>
    <dgm:cxn modelId="{F46DB6E9-6D8F-4640-9218-53360BDFAA69}" srcId="{105D6CF2-80A5-4217-A861-285910F2A098}" destId="{6A3C777D-04DD-4530-A849-1097E805AA91}" srcOrd="5" destOrd="0" parTransId="{07E01E3D-BE8B-4DAD-B34B-21BA48ACD960}" sibTransId="{D266F2B1-9E4A-48F9-921B-1219AC6938D8}"/>
    <dgm:cxn modelId="{B74B603B-6A2F-40EE-BC86-1998B532D033}" srcId="{F3F46CCB-5FF6-47EA-8B23-CDF2F719A2C0}" destId="{073F7DC2-4264-4CFE-9288-A0F33017ED7E}" srcOrd="1" destOrd="0" parTransId="{F95718E1-49B1-4CD6-B3FC-C5C95845EAE4}" sibTransId="{47DD5FFB-4C8E-402C-B6B1-F84514D523F5}"/>
    <dgm:cxn modelId="{BD18B891-C51F-403E-9924-708CD4C802BA}" srcId="{6A3C777D-04DD-4530-A849-1097E805AA91}" destId="{B15F6302-53A5-4819-BD21-5A444980D67C}" srcOrd="0" destOrd="0" parTransId="{7ABF939E-21C1-4938-B0AF-8508736D1FB8}" sibTransId="{BD2F2174-4B3B-4478-A4E9-426811DDEC0F}"/>
    <dgm:cxn modelId="{6DFC9A19-28A1-49B7-B355-B363D68CBC14}" type="presOf" srcId="{6E4B7000-D098-44A3-9C39-F727CBFA9ED1}" destId="{7CC7829E-EA9E-4F83-8417-5FF6D5851FE9}" srcOrd="0" destOrd="1" presId="urn:microsoft.com/office/officeart/2005/8/layout/default"/>
    <dgm:cxn modelId="{53B1DBC8-366F-4839-90AE-28C6CDC3438E}" type="presOf" srcId="{FC732228-5F4E-46E1-A8AF-1D3AAC0197BE}" destId="{A3D51724-E099-4778-AE9A-E7FA542E7CFB}" srcOrd="0" destOrd="1" presId="urn:microsoft.com/office/officeart/2005/8/layout/default"/>
    <dgm:cxn modelId="{7A0C6524-2D6C-44E3-BAB7-88817232C389}" srcId="{105D6CF2-80A5-4217-A861-285910F2A098}" destId="{44E30E6F-93D4-45EA-99AA-1FE67477356A}" srcOrd="10" destOrd="0" parTransId="{4D698060-EE3F-4FEF-A561-F2BA7F4D07A2}" sibTransId="{D8176E83-D08E-40B8-85B7-FDA7B686C34A}"/>
    <dgm:cxn modelId="{03553403-76D3-477A-8612-C78A8554AAB9}" type="presOf" srcId="{EA8FCC39-B75E-44CB-829E-453E325F4AF0}" destId="{B6C008E9-7FDE-43BE-B4CC-DCBE468BF0EA}" srcOrd="0" destOrd="1" presId="urn:microsoft.com/office/officeart/2005/8/layout/default"/>
    <dgm:cxn modelId="{70C411E6-0527-44E2-8DE3-37DEE6560DD4}" type="presParOf" srcId="{81D98005-E5A9-451E-BF67-A6071409CDBB}" destId="{3FD5E449-ED53-4146-991E-0FE2979DF089}" srcOrd="0" destOrd="0" presId="urn:microsoft.com/office/officeart/2005/8/layout/default"/>
    <dgm:cxn modelId="{D4DD1F8C-7F07-438A-BA37-F6AE07EDA353}" type="presParOf" srcId="{81D98005-E5A9-451E-BF67-A6071409CDBB}" destId="{E998D7F8-755F-48C7-B891-ED9104440D2E}" srcOrd="1" destOrd="0" presId="urn:microsoft.com/office/officeart/2005/8/layout/default"/>
    <dgm:cxn modelId="{45B8E30C-CEA7-44D8-8536-54DE756BA73E}" type="presParOf" srcId="{81D98005-E5A9-451E-BF67-A6071409CDBB}" destId="{A3D51724-E099-4778-AE9A-E7FA542E7CFB}" srcOrd="2" destOrd="0" presId="urn:microsoft.com/office/officeart/2005/8/layout/default"/>
    <dgm:cxn modelId="{49CE93ED-5216-4C55-BEEC-82D386F228F5}" type="presParOf" srcId="{81D98005-E5A9-451E-BF67-A6071409CDBB}" destId="{DD2CABB0-077B-4C88-B244-553777BBD4E0}" srcOrd="3" destOrd="0" presId="urn:microsoft.com/office/officeart/2005/8/layout/default"/>
    <dgm:cxn modelId="{E7121AB4-97B7-4B37-B6F3-F95B701E8EF0}" type="presParOf" srcId="{81D98005-E5A9-451E-BF67-A6071409CDBB}" destId="{6ABDE363-CB2B-4EE2-A385-0271D6986A92}" srcOrd="4" destOrd="0" presId="urn:microsoft.com/office/officeart/2005/8/layout/default"/>
    <dgm:cxn modelId="{9F632A1C-E3C1-4517-BBE5-0E11B302B11E}" type="presParOf" srcId="{81D98005-E5A9-451E-BF67-A6071409CDBB}" destId="{DB6E85A6-9ADD-496B-B2BC-528A6C9D1693}" srcOrd="5" destOrd="0" presId="urn:microsoft.com/office/officeart/2005/8/layout/default"/>
    <dgm:cxn modelId="{C74D6BA2-DCE7-412B-842D-4571B85BC6EC}" type="presParOf" srcId="{81D98005-E5A9-451E-BF67-A6071409CDBB}" destId="{BC26148A-B25B-41FC-B4ED-747AA299674E}" srcOrd="6" destOrd="0" presId="urn:microsoft.com/office/officeart/2005/8/layout/default"/>
    <dgm:cxn modelId="{5A3D812E-22AF-4BEB-9811-DCA4904C4E78}" type="presParOf" srcId="{81D98005-E5A9-451E-BF67-A6071409CDBB}" destId="{E000E0C5-74AC-400E-8EE4-1CFD2E7B569F}" srcOrd="7" destOrd="0" presId="urn:microsoft.com/office/officeart/2005/8/layout/default"/>
    <dgm:cxn modelId="{875C231A-D67F-4A7F-81E2-F9B5E0A800E7}" type="presParOf" srcId="{81D98005-E5A9-451E-BF67-A6071409CDBB}" destId="{FCDA6A08-A56C-45CE-A8BC-27BBF7AA772B}" srcOrd="8" destOrd="0" presId="urn:microsoft.com/office/officeart/2005/8/layout/default"/>
    <dgm:cxn modelId="{9F5D239A-4181-460E-AF73-7E95815E2C81}" type="presParOf" srcId="{81D98005-E5A9-451E-BF67-A6071409CDBB}" destId="{7FA11F15-C2C1-4CF8-8A94-E6174D4F2CC0}" srcOrd="9" destOrd="0" presId="urn:microsoft.com/office/officeart/2005/8/layout/default"/>
    <dgm:cxn modelId="{6812F8F9-3B08-48BB-8D17-04ABD67AAE3B}" type="presParOf" srcId="{81D98005-E5A9-451E-BF67-A6071409CDBB}" destId="{45CB8882-F164-4A7B-B5FA-60047143F0FA}" srcOrd="10" destOrd="0" presId="urn:microsoft.com/office/officeart/2005/8/layout/default"/>
    <dgm:cxn modelId="{C88CD3E4-F0A6-433D-A58A-35E3FFDF8B23}" type="presParOf" srcId="{81D98005-E5A9-451E-BF67-A6071409CDBB}" destId="{5230443E-1D77-43CC-B41B-10A554EC52C7}" srcOrd="11" destOrd="0" presId="urn:microsoft.com/office/officeart/2005/8/layout/default"/>
    <dgm:cxn modelId="{CE71838F-A463-489F-AF9E-99C6DC70F67A}" type="presParOf" srcId="{81D98005-E5A9-451E-BF67-A6071409CDBB}" destId="{7CC7829E-EA9E-4F83-8417-5FF6D5851FE9}" srcOrd="12" destOrd="0" presId="urn:microsoft.com/office/officeart/2005/8/layout/default"/>
    <dgm:cxn modelId="{C1EE905D-55C7-42B3-8EFE-CE0808868683}" type="presParOf" srcId="{81D98005-E5A9-451E-BF67-A6071409CDBB}" destId="{D6D84741-F249-4452-A187-AEF65E94F1B2}" srcOrd="13" destOrd="0" presId="urn:microsoft.com/office/officeart/2005/8/layout/default"/>
    <dgm:cxn modelId="{A3E876E0-06A8-4BB3-9DFB-9140D09F8721}" type="presParOf" srcId="{81D98005-E5A9-451E-BF67-A6071409CDBB}" destId="{B6C008E9-7FDE-43BE-B4CC-DCBE468BF0EA}" srcOrd="14" destOrd="0" presId="urn:microsoft.com/office/officeart/2005/8/layout/default"/>
    <dgm:cxn modelId="{D3004662-96D6-4C8A-A31D-F8126869EFC9}" type="presParOf" srcId="{81D98005-E5A9-451E-BF67-A6071409CDBB}" destId="{EBA89B7E-E738-4338-9A4D-2C02AD6AFFA0}" srcOrd="15" destOrd="0" presId="urn:microsoft.com/office/officeart/2005/8/layout/default"/>
    <dgm:cxn modelId="{145A23A2-6DC8-47A2-80C9-DADD4DE329DC}" type="presParOf" srcId="{81D98005-E5A9-451E-BF67-A6071409CDBB}" destId="{6FC2CE45-57CC-45CE-A51F-05BF000354EF}" srcOrd="16" destOrd="0" presId="urn:microsoft.com/office/officeart/2005/8/layout/default"/>
    <dgm:cxn modelId="{5CFE2EF9-AF07-4E3D-8A4D-759463E3572A}" type="presParOf" srcId="{81D98005-E5A9-451E-BF67-A6071409CDBB}" destId="{5725DCF8-F764-444A-9352-5315B213753C}" srcOrd="17" destOrd="0" presId="urn:microsoft.com/office/officeart/2005/8/layout/default"/>
    <dgm:cxn modelId="{32BC755A-E32B-4A8D-AE88-8F0724A08F2E}" type="presParOf" srcId="{81D98005-E5A9-451E-BF67-A6071409CDBB}" destId="{72FE9FE1-1227-4327-9E9D-703433929D1F}" srcOrd="18" destOrd="0" presId="urn:microsoft.com/office/officeart/2005/8/layout/default"/>
    <dgm:cxn modelId="{168D668C-9ACD-465B-87B8-8D68F7636990}" type="presParOf" srcId="{81D98005-E5A9-451E-BF67-A6071409CDBB}" destId="{0CFFF87C-6069-4430-8BA2-DCF7D20C8278}" srcOrd="19" destOrd="0" presId="urn:microsoft.com/office/officeart/2005/8/layout/default"/>
    <dgm:cxn modelId="{48CEA707-37C2-4FCC-AA81-942E28ADC703}" type="presParOf" srcId="{81D98005-E5A9-451E-BF67-A6071409CDBB}" destId="{6F2F123C-CB08-4D70-8661-EC0F076AF3C8}" srcOrd="20" destOrd="0" presId="urn:microsoft.com/office/officeart/2005/8/layout/default"/>
    <dgm:cxn modelId="{55E77670-C5B1-49B8-9DDB-99FFCD3ACEA2}" type="presParOf" srcId="{81D98005-E5A9-451E-BF67-A6071409CDBB}" destId="{88BBA240-8807-4C6B-BC60-C9A7FF049B4C}" srcOrd="21" destOrd="0" presId="urn:microsoft.com/office/officeart/2005/8/layout/default"/>
    <dgm:cxn modelId="{23D0D1B8-C95F-4325-9BE8-B5A57BADB987}" type="presParOf" srcId="{81D98005-E5A9-451E-BF67-A6071409CDBB}" destId="{0B49A03F-F099-40ED-BBC2-683DEE2C8B84}" srcOrd="22" destOrd="0" presId="urn:microsoft.com/office/officeart/2005/8/layout/default"/>
    <dgm:cxn modelId="{0831D0EB-1954-4733-9495-3C64BF79987E}" type="presParOf" srcId="{81D98005-E5A9-451E-BF67-A6071409CDBB}" destId="{F06C5476-25A6-4679-97E4-7D9D59776525}" srcOrd="23" destOrd="0" presId="urn:microsoft.com/office/officeart/2005/8/layout/default"/>
    <dgm:cxn modelId="{83F41316-C9F9-4C06-960C-2C79D83BF319}" type="presParOf" srcId="{81D98005-E5A9-451E-BF67-A6071409CDBB}" destId="{1C717444-6DE2-4605-BD67-DCDC0CCD1F42}" srcOrd="24" destOrd="0" presId="urn:microsoft.com/office/officeart/2005/8/layout/default"/>
    <dgm:cxn modelId="{14B92CCB-5E07-430D-B2C3-9DFC6A33F375}" type="presParOf" srcId="{81D98005-E5A9-451E-BF67-A6071409CDBB}" destId="{65466317-611B-459F-98C8-D66AD37E3EBA}" srcOrd="25" destOrd="0" presId="urn:microsoft.com/office/officeart/2005/8/layout/default"/>
    <dgm:cxn modelId="{1C8F64E4-A66F-42B5-891C-C3391B78DE5F}" type="presParOf" srcId="{81D98005-E5A9-451E-BF67-A6071409CDBB}" destId="{968A5F5E-59CF-41EB-BFB6-41C802786D02}" srcOrd="26" destOrd="0" presId="urn:microsoft.com/office/officeart/2005/8/layout/default"/>
    <dgm:cxn modelId="{E1CA413D-018A-448A-A975-0CD4C04E9A69}" type="presParOf" srcId="{81D98005-E5A9-451E-BF67-A6071409CDBB}" destId="{D8CA630E-826F-49D0-B50C-9A98B012A30D}" srcOrd="27" destOrd="0" presId="urn:microsoft.com/office/officeart/2005/8/layout/default"/>
    <dgm:cxn modelId="{65A42560-685C-491B-B058-184F04372E34}" type="presParOf" srcId="{81D98005-E5A9-451E-BF67-A6071409CDBB}" destId="{D376D8A5-798F-4ED1-8986-7B7FBE201433}" srcOrd="2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354056E8-B8B0-4543-98AA-CE3317FCA979}">
      <dgm:prSet custT="1"/>
      <dgm:spPr/>
      <dgm:t>
        <a:bodyPr/>
        <a:lstStyle/>
        <a:p>
          <a:r>
            <a:rPr lang="ja-JP" altLang="en-US" sz="1200" b="1" dirty="0" smtClean="0"/>
            <a:t>バグ報告書の番号</a:t>
          </a:r>
          <a:endParaRPr lang="en-US" sz="1200" b="1" dirty="0"/>
        </a:p>
      </dgm:t>
    </dgm:pt>
    <dgm:pt modelId="{6A0442DA-012A-4232-9C21-142EAB5836A6}" type="parTrans" cxnId="{CB8E1422-7916-4528-BC7F-BF0E1C5ACA3D}">
      <dgm:prSet/>
      <dgm:spPr/>
      <dgm:t>
        <a:bodyPr/>
        <a:lstStyle/>
        <a:p>
          <a:endParaRPr lang="en-US" sz="1200"/>
        </a:p>
      </dgm:t>
    </dgm:pt>
    <dgm:pt modelId="{8E7F6768-2F56-4784-ABED-279D289E97E3}" type="sibTrans" cxnId="{CB8E1422-7916-4528-BC7F-BF0E1C5ACA3D}">
      <dgm:prSet/>
      <dgm:spPr/>
      <dgm:t>
        <a:bodyPr/>
        <a:lstStyle/>
        <a:p>
          <a:endParaRPr lang="en-US" sz="1200"/>
        </a:p>
      </dgm:t>
    </dgm:pt>
    <dgm:pt modelId="{D3EC8B22-0BD4-4FB4-B8BC-A17693004E02}">
      <dgm:prSet custT="1"/>
      <dgm:spPr/>
      <dgm:t>
        <a:bodyPr/>
        <a:lstStyle/>
        <a:p>
          <a:r>
            <a:rPr lang="en-US" sz="1200" dirty="0" smtClean="0"/>
            <a:t>Bug</a:t>
          </a:r>
          <a:r>
            <a:rPr lang="en-US" altLang="ja-JP" sz="1200" dirty="0" smtClean="0"/>
            <a:t>#</a:t>
          </a:r>
          <a:endParaRPr lang="en-US" sz="1200" dirty="0"/>
        </a:p>
      </dgm:t>
    </dgm:pt>
    <dgm:pt modelId="{87607386-5D74-4940-8AF5-70DD0C8A3D4B}" type="parTrans" cxnId="{A6BDFD75-2C45-46EF-A65B-DF1F685ED1D4}">
      <dgm:prSet/>
      <dgm:spPr/>
      <dgm:t>
        <a:bodyPr/>
        <a:lstStyle/>
        <a:p>
          <a:endParaRPr lang="en-US" sz="1200"/>
        </a:p>
      </dgm:t>
    </dgm:pt>
    <dgm:pt modelId="{94922E8F-F057-41D9-85BC-F96CA370D6B5}" type="sibTrans" cxnId="{A6BDFD75-2C45-46EF-A65B-DF1F685ED1D4}">
      <dgm:prSet/>
      <dgm:spPr/>
      <dgm:t>
        <a:bodyPr/>
        <a:lstStyle/>
        <a:p>
          <a:endParaRPr lang="en-US" sz="1200"/>
        </a:p>
      </dgm:t>
    </dgm:pt>
    <dgm:pt modelId="{6C1181BB-3750-4B54-AA27-7FA167299FC3}">
      <dgm:prSet custT="1"/>
      <dgm:spPr/>
      <dgm:t>
        <a:bodyPr/>
        <a:lstStyle/>
        <a:p>
          <a:r>
            <a:rPr lang="en-US" sz="1200" dirty="0" smtClean="0"/>
            <a:t>ITS#</a:t>
          </a:r>
          <a:endParaRPr lang="en-US" sz="1200" dirty="0"/>
        </a:p>
      </dgm:t>
    </dgm:pt>
    <dgm:pt modelId="{722D7021-74E2-43C1-9825-3895E8FCD0E2}" type="parTrans" cxnId="{0DE4B6F9-53A6-44F7-A748-2161C94737C0}">
      <dgm:prSet/>
      <dgm:spPr/>
      <dgm:t>
        <a:bodyPr/>
        <a:lstStyle/>
        <a:p>
          <a:endParaRPr lang="en-US" sz="1200"/>
        </a:p>
      </dgm:t>
    </dgm:pt>
    <dgm:pt modelId="{DD6C5A30-0C6E-4807-BCD3-E9650107B2D3}" type="sibTrans" cxnId="{0DE4B6F9-53A6-44F7-A748-2161C94737C0}">
      <dgm:prSet/>
      <dgm:spPr/>
      <dgm:t>
        <a:bodyPr/>
        <a:lstStyle/>
        <a:p>
          <a:endParaRPr lang="en-US" sz="1200"/>
        </a:p>
      </dgm:t>
    </dgm:pt>
    <dgm:pt modelId="{2AF6D57F-1BCD-4AA7-BA16-F72D76B1A5EA}">
      <dgm:prSet custT="1"/>
      <dgm:spPr/>
      <dgm:t>
        <a:bodyPr/>
        <a:lstStyle/>
        <a:p>
          <a:r>
            <a:rPr lang="ja-JP" altLang="en-US" sz="1200" b="1" dirty="0" smtClean="0"/>
            <a:t>件名</a:t>
          </a:r>
          <a:endParaRPr lang="en-US" sz="1200" b="1" dirty="0"/>
        </a:p>
      </dgm:t>
    </dgm:pt>
    <dgm:pt modelId="{942AF588-1B47-415A-9931-105E22A0C47E}" type="parTrans" cxnId="{E232063F-7E6C-463D-AD31-13AD2AEB738E}">
      <dgm:prSet/>
      <dgm:spPr/>
      <dgm:t>
        <a:bodyPr/>
        <a:lstStyle/>
        <a:p>
          <a:endParaRPr lang="en-US" sz="1200"/>
        </a:p>
      </dgm:t>
    </dgm:pt>
    <dgm:pt modelId="{9211F727-6737-44F3-8EF6-5A62DB0A5312}" type="sibTrans" cxnId="{E232063F-7E6C-463D-AD31-13AD2AEB738E}">
      <dgm:prSet/>
      <dgm:spPr/>
      <dgm:t>
        <a:bodyPr/>
        <a:lstStyle/>
        <a:p>
          <a:endParaRPr lang="en-US" sz="1200"/>
        </a:p>
      </dgm:t>
    </dgm:pt>
    <dgm:pt modelId="{0E891965-225F-4BEB-8881-8991E4AB0916}">
      <dgm:prSet custT="1"/>
      <dgm:spPr/>
      <dgm:t>
        <a:bodyPr/>
        <a:lstStyle/>
        <a:p>
          <a:r>
            <a:rPr lang="en-US" sz="1200" smtClean="0"/>
            <a:t>Subject</a:t>
          </a:r>
          <a:endParaRPr lang="en-US" sz="1200"/>
        </a:p>
      </dgm:t>
    </dgm:pt>
    <dgm:pt modelId="{5592FF57-B422-4C66-894D-C4FA08FD1A49}" type="parTrans" cxnId="{8696F890-6CB5-47A1-BE56-46457328CFFA}">
      <dgm:prSet/>
      <dgm:spPr/>
      <dgm:t>
        <a:bodyPr/>
        <a:lstStyle/>
        <a:p>
          <a:endParaRPr lang="en-US" sz="1200"/>
        </a:p>
      </dgm:t>
    </dgm:pt>
    <dgm:pt modelId="{FB65B3BE-F318-48E1-9BFF-487876EE51C2}" type="sibTrans" cxnId="{8696F890-6CB5-47A1-BE56-46457328CFFA}">
      <dgm:prSet/>
      <dgm:spPr/>
      <dgm:t>
        <a:bodyPr/>
        <a:lstStyle/>
        <a:p>
          <a:endParaRPr lang="en-US" sz="1200"/>
        </a:p>
      </dgm:t>
    </dgm:pt>
    <dgm:pt modelId="{36EEF386-84CE-41E5-B8E4-0051E7F18FC2}">
      <dgm:prSet custT="1"/>
      <dgm:spPr/>
      <dgm:t>
        <a:bodyPr/>
        <a:lstStyle/>
        <a:p>
          <a:r>
            <a:rPr lang="en-US" sz="1200" smtClean="0"/>
            <a:t>Title</a:t>
          </a:r>
          <a:endParaRPr lang="en-US" sz="1200"/>
        </a:p>
      </dgm:t>
    </dgm:pt>
    <dgm:pt modelId="{11618D96-780E-4F59-AAE4-F46FF7F9438E}" type="parTrans" cxnId="{78892667-7BBD-4DD0-9552-D346B170A583}">
      <dgm:prSet/>
      <dgm:spPr/>
      <dgm:t>
        <a:bodyPr/>
        <a:lstStyle/>
        <a:p>
          <a:endParaRPr lang="en-US" sz="1200"/>
        </a:p>
      </dgm:t>
    </dgm:pt>
    <dgm:pt modelId="{28EB17B4-558F-497A-B07D-5DA5BA32C77C}" type="sibTrans" cxnId="{78892667-7BBD-4DD0-9552-D346B170A583}">
      <dgm:prSet/>
      <dgm:spPr/>
      <dgm:t>
        <a:bodyPr/>
        <a:lstStyle/>
        <a:p>
          <a:endParaRPr lang="en-US" sz="1200"/>
        </a:p>
      </dgm:t>
    </dgm:pt>
    <dgm:pt modelId="{5E01A1F1-4888-4EA5-88B9-A0A517277E50}">
      <dgm:prSet custT="1"/>
      <dgm:spPr/>
      <dgm:t>
        <a:bodyPr/>
        <a:lstStyle/>
        <a:p>
          <a:r>
            <a:rPr lang="ja-JP" altLang="en-US" sz="1200" b="1" dirty="0" smtClean="0"/>
            <a:t>製品名 </a:t>
          </a:r>
          <a:r>
            <a:rPr lang="en-US" altLang="ja-JP" sz="1200" b="1" dirty="0" smtClean="0"/>
            <a:t>/ </a:t>
          </a:r>
          <a:r>
            <a:rPr lang="ja-JP" altLang="en-US" sz="1200" b="1" dirty="0" smtClean="0"/>
            <a:t>ブランチ名</a:t>
          </a:r>
          <a:endParaRPr lang="en-US" sz="1200" b="1" dirty="0"/>
        </a:p>
      </dgm:t>
    </dgm:pt>
    <dgm:pt modelId="{612CEE27-A867-47AB-9A1E-CF128B2260F8}" type="parTrans" cxnId="{EA237752-AE03-48DA-86FC-635B9F5D8EEB}">
      <dgm:prSet/>
      <dgm:spPr/>
      <dgm:t>
        <a:bodyPr/>
        <a:lstStyle/>
        <a:p>
          <a:endParaRPr lang="en-US" sz="1200"/>
        </a:p>
      </dgm:t>
    </dgm:pt>
    <dgm:pt modelId="{80754D0C-8044-4B34-A6A2-2175B1DCDE89}" type="sibTrans" cxnId="{EA237752-AE03-48DA-86FC-635B9F5D8EEB}">
      <dgm:prSet/>
      <dgm:spPr/>
      <dgm:t>
        <a:bodyPr/>
        <a:lstStyle/>
        <a:p>
          <a:endParaRPr lang="en-US" sz="1200"/>
        </a:p>
      </dgm:t>
    </dgm:pt>
    <dgm:pt modelId="{D3EEE9FA-8981-451C-99B2-D3A6B3AF0BAD}">
      <dgm:prSet custT="1"/>
      <dgm:spPr/>
      <dgm:t>
        <a:bodyPr/>
        <a:lstStyle/>
        <a:p>
          <a:r>
            <a:rPr lang="en-US" sz="1200" dirty="0" smtClean="0"/>
            <a:t>Product Name</a:t>
          </a:r>
          <a:endParaRPr lang="en-US" sz="1200" dirty="0"/>
        </a:p>
      </dgm:t>
    </dgm:pt>
    <dgm:pt modelId="{3C34EFA2-AB9A-429B-A434-51052ACD8890}" type="parTrans" cxnId="{0B8C5651-228A-4F47-B03B-204E498D1CFC}">
      <dgm:prSet/>
      <dgm:spPr/>
      <dgm:t>
        <a:bodyPr/>
        <a:lstStyle/>
        <a:p>
          <a:endParaRPr lang="en-US" sz="1200"/>
        </a:p>
      </dgm:t>
    </dgm:pt>
    <dgm:pt modelId="{13EB5D1A-461C-4895-9679-FB6599C94CC3}" type="sibTrans" cxnId="{0B8C5651-228A-4F47-B03B-204E498D1CFC}">
      <dgm:prSet/>
      <dgm:spPr/>
      <dgm:t>
        <a:bodyPr/>
        <a:lstStyle/>
        <a:p>
          <a:endParaRPr lang="en-US" sz="1200"/>
        </a:p>
      </dgm:t>
    </dgm:pt>
    <dgm:pt modelId="{5404DCFD-1433-459F-B4A7-095286CC4301}">
      <dgm:prSet custT="1"/>
      <dgm:spPr/>
      <dgm:t>
        <a:bodyPr/>
        <a:lstStyle/>
        <a:p>
          <a:r>
            <a:rPr lang="en-US" sz="1200" smtClean="0"/>
            <a:t>Branch Name / Milestone</a:t>
          </a:r>
          <a:endParaRPr lang="en-US" sz="1200"/>
        </a:p>
      </dgm:t>
    </dgm:pt>
    <dgm:pt modelId="{F7DB9872-F3B9-49BD-858D-6FDE5A854538}" type="parTrans" cxnId="{A252AF75-8CE9-4800-8B8B-2EEA14CA54A3}">
      <dgm:prSet/>
      <dgm:spPr/>
      <dgm:t>
        <a:bodyPr/>
        <a:lstStyle/>
        <a:p>
          <a:endParaRPr lang="en-US" sz="1200"/>
        </a:p>
      </dgm:t>
    </dgm:pt>
    <dgm:pt modelId="{B96E1E25-9A2A-4314-A3E7-3E5A033B2571}" type="sibTrans" cxnId="{A252AF75-8CE9-4800-8B8B-2EEA14CA54A3}">
      <dgm:prSet/>
      <dgm:spPr/>
      <dgm:t>
        <a:bodyPr/>
        <a:lstStyle/>
        <a:p>
          <a:endParaRPr lang="en-US" sz="1200"/>
        </a:p>
      </dgm:t>
    </dgm:pt>
    <dgm:pt modelId="{BC673B8A-BDF5-40F1-88C4-833474D1B23C}">
      <dgm:prSet custT="1"/>
      <dgm:spPr/>
      <dgm:t>
        <a:bodyPr/>
        <a:lstStyle/>
        <a:p>
          <a:r>
            <a:rPr lang="ja-JP" altLang="en-US" sz="1200" b="1" dirty="0" smtClean="0"/>
            <a:t>サブシステム名</a:t>
          </a:r>
          <a:endParaRPr lang="en-US" sz="1200" b="1" dirty="0"/>
        </a:p>
      </dgm:t>
    </dgm:pt>
    <dgm:pt modelId="{8F337C0D-0311-42DE-9602-C1DE469F0EB6}" type="parTrans" cxnId="{434858E4-2CAC-4689-B876-A6C2A720B9B4}">
      <dgm:prSet/>
      <dgm:spPr/>
      <dgm:t>
        <a:bodyPr/>
        <a:lstStyle/>
        <a:p>
          <a:endParaRPr lang="en-US" sz="1200"/>
        </a:p>
      </dgm:t>
    </dgm:pt>
    <dgm:pt modelId="{F8DB2227-D9AB-4D99-A6C3-F0B284BA6DA1}" type="sibTrans" cxnId="{434858E4-2CAC-4689-B876-A6C2A720B9B4}">
      <dgm:prSet/>
      <dgm:spPr/>
      <dgm:t>
        <a:bodyPr/>
        <a:lstStyle/>
        <a:p>
          <a:endParaRPr lang="en-US" sz="1200"/>
        </a:p>
      </dgm:t>
    </dgm:pt>
    <dgm:pt modelId="{247C3BA4-D2F5-4385-8117-FD9172B44134}">
      <dgm:prSet custT="1"/>
      <dgm:spPr/>
      <dgm:t>
        <a:bodyPr/>
        <a:lstStyle/>
        <a:p>
          <a:r>
            <a:rPr lang="en-US" sz="1200" dirty="0" smtClean="0"/>
            <a:t>Subsystem</a:t>
          </a:r>
          <a:endParaRPr lang="en-US" sz="1200" dirty="0"/>
        </a:p>
      </dgm:t>
    </dgm:pt>
    <dgm:pt modelId="{95851BA1-5E39-47B9-8BC5-39090BB8A55C}" type="parTrans" cxnId="{A689A9A7-AAA6-464B-8BE8-4E23E22E07B2}">
      <dgm:prSet/>
      <dgm:spPr/>
      <dgm:t>
        <a:bodyPr/>
        <a:lstStyle/>
        <a:p>
          <a:endParaRPr lang="en-US" sz="1200"/>
        </a:p>
      </dgm:t>
    </dgm:pt>
    <dgm:pt modelId="{EEEFBDE4-259C-4A13-98D1-A8904A011777}" type="sibTrans" cxnId="{A689A9A7-AAA6-464B-8BE8-4E23E22E07B2}">
      <dgm:prSet/>
      <dgm:spPr/>
      <dgm:t>
        <a:bodyPr/>
        <a:lstStyle/>
        <a:p>
          <a:endParaRPr lang="en-US" sz="1200"/>
        </a:p>
      </dgm:t>
    </dgm:pt>
    <dgm:pt modelId="{25CBCE66-4F64-40CF-A68A-D676D75B75D2}">
      <dgm:prSet custT="1"/>
      <dgm:spPr/>
      <dgm:t>
        <a:bodyPr/>
        <a:lstStyle/>
        <a:p>
          <a:r>
            <a:rPr lang="zh-TW" altLang="en-US" sz="1200" b="1" dirty="0" smtClean="0"/>
            <a:t>発見者 </a:t>
          </a:r>
          <a:r>
            <a:rPr lang="en-US" altLang="zh-TW" sz="1200" b="1" dirty="0" smtClean="0"/>
            <a:t>/ </a:t>
          </a:r>
          <a:r>
            <a:rPr lang="zh-TW" altLang="en-US" sz="1200" b="1" dirty="0" smtClean="0"/>
            <a:t>報告者</a:t>
          </a:r>
          <a:endParaRPr lang="en-US" sz="1200" b="1" dirty="0"/>
        </a:p>
      </dgm:t>
    </dgm:pt>
    <dgm:pt modelId="{EEEA797C-9909-4D55-84E1-DD175AE5E304}" type="parTrans" cxnId="{589D157A-F0C1-47D3-88A0-AC207106E982}">
      <dgm:prSet/>
      <dgm:spPr/>
      <dgm:t>
        <a:bodyPr/>
        <a:lstStyle/>
        <a:p>
          <a:endParaRPr lang="en-US" sz="1200"/>
        </a:p>
      </dgm:t>
    </dgm:pt>
    <dgm:pt modelId="{722C4C93-B6A0-404F-B76C-25B912C3AFFA}" type="sibTrans" cxnId="{589D157A-F0C1-47D3-88A0-AC207106E982}">
      <dgm:prSet/>
      <dgm:spPr/>
      <dgm:t>
        <a:bodyPr/>
        <a:lstStyle/>
        <a:p>
          <a:endParaRPr lang="en-US" sz="1200"/>
        </a:p>
      </dgm:t>
    </dgm:pt>
    <dgm:pt modelId="{45F7BCDE-540A-4D9C-95B0-D1BC274D4D76}">
      <dgm:prSet custT="1"/>
      <dgm:spPr/>
      <dgm:t>
        <a:bodyPr/>
        <a:lstStyle/>
        <a:p>
          <a:r>
            <a:rPr lang="en-US" sz="1200" dirty="0" smtClean="0"/>
            <a:t>Dev / </a:t>
          </a:r>
          <a:r>
            <a:rPr lang="en-US" altLang="ja-JP" sz="1200" dirty="0" smtClean="0"/>
            <a:t>Tester</a:t>
          </a:r>
          <a:endParaRPr lang="en-US" sz="1200" dirty="0"/>
        </a:p>
      </dgm:t>
    </dgm:pt>
    <dgm:pt modelId="{326CAC6E-7444-4B1C-833D-4942A06CC852}" type="parTrans" cxnId="{23D41949-4F79-40E7-9CEA-079C50B559FB}">
      <dgm:prSet/>
      <dgm:spPr/>
      <dgm:t>
        <a:bodyPr/>
        <a:lstStyle/>
        <a:p>
          <a:endParaRPr lang="en-US" sz="1200"/>
        </a:p>
      </dgm:t>
    </dgm:pt>
    <dgm:pt modelId="{D37AF8BE-78FD-4D54-9AF1-F3BC395E40A9}" type="sibTrans" cxnId="{23D41949-4F79-40E7-9CEA-079C50B559FB}">
      <dgm:prSet/>
      <dgm:spPr/>
      <dgm:t>
        <a:bodyPr/>
        <a:lstStyle/>
        <a:p>
          <a:endParaRPr lang="en-US" sz="1200"/>
        </a:p>
      </dgm:t>
    </dgm:pt>
    <dgm:pt modelId="{39AAA647-1EB9-436C-B87B-1000429FEFB0}">
      <dgm:prSet custT="1"/>
      <dgm:spPr/>
      <dgm:t>
        <a:bodyPr/>
        <a:lstStyle/>
        <a:p>
          <a:r>
            <a:rPr lang="ja-JP" altLang="en-US" sz="1200" b="1" dirty="0" smtClean="0"/>
            <a:t>ユーザー </a:t>
          </a:r>
          <a:r>
            <a:rPr lang="en-US" altLang="ja-JP" sz="1200" b="1" dirty="0" smtClean="0"/>
            <a:t>/</a:t>
          </a:r>
          <a:br>
            <a:rPr lang="en-US" altLang="ja-JP" sz="1200" b="1" dirty="0" smtClean="0"/>
          </a:br>
          <a:r>
            <a:rPr lang="ja-JP" altLang="en-US" sz="1200" b="1" dirty="0" smtClean="0"/>
            <a:t>パートナー</a:t>
          </a:r>
          <a:endParaRPr lang="en-US" sz="1200" b="1" dirty="0"/>
        </a:p>
      </dgm:t>
    </dgm:pt>
    <dgm:pt modelId="{814D30FE-FD51-4B98-8312-2C0CE4D84AD4}" type="parTrans" cxnId="{7923F38D-7F07-429D-92E7-72E8408F5183}">
      <dgm:prSet/>
      <dgm:spPr/>
      <dgm:t>
        <a:bodyPr/>
        <a:lstStyle/>
        <a:p>
          <a:endParaRPr lang="en-US" sz="1200"/>
        </a:p>
      </dgm:t>
    </dgm:pt>
    <dgm:pt modelId="{D78E5304-42DC-4251-ACA9-C5778D039D1C}" type="sibTrans" cxnId="{7923F38D-7F07-429D-92E7-72E8408F5183}">
      <dgm:prSet/>
      <dgm:spPr/>
      <dgm:t>
        <a:bodyPr/>
        <a:lstStyle/>
        <a:p>
          <a:endParaRPr lang="en-US" sz="1200"/>
        </a:p>
      </dgm:t>
    </dgm:pt>
    <dgm:pt modelId="{ABB6469F-423D-4593-B918-AD2A795DE760}">
      <dgm:prSet custT="1"/>
      <dgm:spPr/>
      <dgm:t>
        <a:bodyPr/>
        <a:lstStyle/>
        <a:p>
          <a:r>
            <a:rPr lang="en-US" sz="1200" dirty="0" smtClean="0"/>
            <a:t>Customer / Partner</a:t>
          </a:r>
          <a:endParaRPr lang="en-US" sz="1200" dirty="0"/>
        </a:p>
      </dgm:t>
    </dgm:pt>
    <dgm:pt modelId="{E6A5005D-F847-4E68-96E5-2FAAA2D73802}" type="parTrans" cxnId="{BBF3C71B-DA1B-4159-93E6-71A205380110}">
      <dgm:prSet/>
      <dgm:spPr/>
      <dgm:t>
        <a:bodyPr/>
        <a:lstStyle/>
        <a:p>
          <a:endParaRPr lang="en-US" sz="1200"/>
        </a:p>
      </dgm:t>
    </dgm:pt>
    <dgm:pt modelId="{50A12ADE-D594-4EF5-BF49-D0FAEB34BEF7}" type="sibTrans" cxnId="{BBF3C71B-DA1B-4159-93E6-71A205380110}">
      <dgm:prSet/>
      <dgm:spPr/>
      <dgm:t>
        <a:bodyPr/>
        <a:lstStyle/>
        <a:p>
          <a:endParaRPr lang="en-US" sz="1200"/>
        </a:p>
      </dgm:t>
    </dgm:pt>
    <dgm:pt modelId="{4244691F-547C-46E7-BFE7-046FC0D5A59B}">
      <dgm:prSet custT="1"/>
      <dgm:spPr/>
      <dgm:t>
        <a:bodyPr/>
        <a:lstStyle/>
        <a:p>
          <a:r>
            <a:rPr lang="ja-JP" altLang="en-US" sz="1200" b="1" dirty="0" smtClean="0"/>
            <a:t>状態</a:t>
          </a:r>
          <a:endParaRPr lang="en-US" sz="1200" b="1" dirty="0"/>
        </a:p>
      </dgm:t>
    </dgm:pt>
    <dgm:pt modelId="{2FB876E7-A414-4ABF-9E75-290E9E169987}" type="parTrans" cxnId="{8EA6BE84-179D-4044-B58B-527C3BCD8533}">
      <dgm:prSet/>
      <dgm:spPr/>
      <dgm:t>
        <a:bodyPr/>
        <a:lstStyle/>
        <a:p>
          <a:endParaRPr lang="en-US" sz="1200"/>
        </a:p>
      </dgm:t>
    </dgm:pt>
    <dgm:pt modelId="{BAB7F4AC-EB48-470A-93B8-60E7E330A54B}" type="sibTrans" cxnId="{8EA6BE84-179D-4044-B58B-527C3BCD8533}">
      <dgm:prSet/>
      <dgm:spPr/>
      <dgm:t>
        <a:bodyPr/>
        <a:lstStyle/>
        <a:p>
          <a:endParaRPr lang="en-US" sz="1200"/>
        </a:p>
      </dgm:t>
    </dgm:pt>
    <dgm:pt modelId="{F6D23CC6-6772-46CF-9259-AB0535E829D7}">
      <dgm:prSet custT="1"/>
      <dgm:spPr/>
      <dgm:t>
        <a:bodyPr/>
        <a:lstStyle/>
        <a:p>
          <a:r>
            <a:rPr lang="en-US" sz="1200" dirty="0" smtClean="0"/>
            <a:t>Status</a:t>
          </a:r>
          <a:endParaRPr lang="en-US" sz="1200" dirty="0"/>
        </a:p>
      </dgm:t>
    </dgm:pt>
    <dgm:pt modelId="{FA483B3A-F75A-4CA9-83A9-166421CFBAE9}" type="parTrans" cxnId="{5829BBB3-94C9-4FE1-A73A-E5E8DC30D77D}">
      <dgm:prSet/>
      <dgm:spPr/>
      <dgm:t>
        <a:bodyPr/>
        <a:lstStyle/>
        <a:p>
          <a:endParaRPr lang="en-US" sz="1200"/>
        </a:p>
      </dgm:t>
    </dgm:pt>
    <dgm:pt modelId="{1573E318-CDB3-46ED-904F-96EE7EBCC887}" type="sibTrans" cxnId="{5829BBB3-94C9-4FE1-A73A-E5E8DC30D77D}">
      <dgm:prSet/>
      <dgm:spPr/>
      <dgm:t>
        <a:bodyPr/>
        <a:lstStyle/>
        <a:p>
          <a:endParaRPr lang="en-US" sz="1200"/>
        </a:p>
      </dgm:t>
    </dgm:pt>
    <dgm:pt modelId="{DAA7F5D6-153A-47C9-93CF-4BF873729DB6}">
      <dgm:prSet custT="1"/>
      <dgm:spPr/>
      <dgm:t>
        <a:bodyPr/>
        <a:lstStyle/>
        <a:p>
          <a:r>
            <a:rPr lang="en-US" sz="1200" dirty="0" smtClean="0"/>
            <a:t>Opened Date / Resolved Date</a:t>
          </a:r>
          <a:endParaRPr lang="en-US" sz="1200" dirty="0"/>
        </a:p>
      </dgm:t>
    </dgm:pt>
    <dgm:pt modelId="{7BD52D74-DE07-4D45-A421-EBD531453681}" type="parTrans" cxnId="{E74E832A-BA71-4514-A587-941D5CDD4C59}">
      <dgm:prSet/>
      <dgm:spPr/>
      <dgm:t>
        <a:bodyPr/>
        <a:lstStyle/>
        <a:p>
          <a:endParaRPr lang="en-US" sz="1200"/>
        </a:p>
      </dgm:t>
    </dgm:pt>
    <dgm:pt modelId="{6FB4738E-9D38-4B20-9E6B-BCF8B5FFFD4D}" type="sibTrans" cxnId="{E74E832A-BA71-4514-A587-941D5CDD4C59}">
      <dgm:prSet/>
      <dgm:spPr/>
      <dgm:t>
        <a:bodyPr/>
        <a:lstStyle/>
        <a:p>
          <a:endParaRPr lang="en-US" sz="1200"/>
        </a:p>
      </dgm:t>
    </dgm:pt>
    <dgm:pt modelId="{53A0CC24-CABB-47A2-8A42-E8CE4B355EC2}">
      <dgm:prSet custT="1"/>
      <dgm:spPr/>
      <dgm:t>
        <a:bodyPr/>
        <a:lstStyle/>
        <a:p>
          <a:r>
            <a:rPr lang="ja-JP" altLang="en-US" sz="1200" b="1" dirty="0" smtClean="0"/>
            <a:t>どのように</a:t>
          </a:r>
          <a:r>
            <a:rPr lang="en-US" altLang="ja-JP" sz="1200" b="1" dirty="0" smtClean="0"/>
            <a:t/>
          </a:r>
          <a:br>
            <a:rPr lang="en-US" altLang="ja-JP" sz="1200" b="1" dirty="0" smtClean="0"/>
          </a:br>
          <a:r>
            <a:rPr lang="ja-JP" altLang="en-US" sz="1200" b="1" dirty="0" smtClean="0"/>
            <a:t>発見したか</a:t>
          </a:r>
          <a:endParaRPr lang="en-US" sz="1200" b="1" dirty="0"/>
        </a:p>
      </dgm:t>
    </dgm:pt>
    <dgm:pt modelId="{78E53A6F-FFA9-44CE-9E41-BC80D6E5721A}" type="parTrans" cxnId="{D3ED902A-DB6B-4918-ABB4-960C2C56D07D}">
      <dgm:prSet/>
      <dgm:spPr/>
      <dgm:t>
        <a:bodyPr/>
        <a:lstStyle/>
        <a:p>
          <a:endParaRPr lang="en-US" sz="1200"/>
        </a:p>
      </dgm:t>
    </dgm:pt>
    <dgm:pt modelId="{8C5D032A-B6A1-40D2-BC78-1F4E64960670}" type="sibTrans" cxnId="{D3ED902A-DB6B-4918-ABB4-960C2C56D07D}">
      <dgm:prSet/>
      <dgm:spPr/>
      <dgm:t>
        <a:bodyPr/>
        <a:lstStyle/>
        <a:p>
          <a:endParaRPr lang="en-US" sz="1200"/>
        </a:p>
      </dgm:t>
    </dgm:pt>
    <dgm:pt modelId="{B86A8C23-2FA1-4073-8A73-E9823EBAC6B2}">
      <dgm:prSet custT="1"/>
      <dgm:spPr/>
      <dgm:t>
        <a:bodyPr/>
        <a:lstStyle/>
        <a:p>
          <a:r>
            <a:rPr lang="en-US" sz="1200" dirty="0" smtClean="0"/>
            <a:t>How Found</a:t>
          </a:r>
          <a:endParaRPr lang="en-US" sz="1200" dirty="0"/>
        </a:p>
      </dgm:t>
    </dgm:pt>
    <dgm:pt modelId="{E6AA5BD4-32AB-4762-8E75-F6C416A2E814}" type="parTrans" cxnId="{B6A42344-52A1-4D49-9DD2-6DFB047340CB}">
      <dgm:prSet/>
      <dgm:spPr/>
      <dgm:t>
        <a:bodyPr/>
        <a:lstStyle/>
        <a:p>
          <a:endParaRPr lang="en-US" sz="1200"/>
        </a:p>
      </dgm:t>
    </dgm:pt>
    <dgm:pt modelId="{6342FA7D-D8EA-4FA2-ADF2-A2508BEE73DD}" type="sibTrans" cxnId="{B6A42344-52A1-4D49-9DD2-6DFB047340CB}">
      <dgm:prSet/>
      <dgm:spPr/>
      <dgm:t>
        <a:bodyPr/>
        <a:lstStyle/>
        <a:p>
          <a:endParaRPr lang="en-US" sz="1200"/>
        </a:p>
      </dgm:t>
    </dgm:pt>
    <dgm:pt modelId="{E2FCF171-1D5C-4BBB-B496-E3829C2B4BB6}">
      <dgm:prSet custT="1"/>
      <dgm:spPr/>
      <dgm:t>
        <a:bodyPr/>
        <a:lstStyle/>
        <a:p>
          <a:r>
            <a:rPr lang="ja-JP" altLang="en-US" sz="1200" b="1" dirty="0" smtClean="0"/>
            <a:t>環境</a:t>
          </a:r>
          <a:endParaRPr lang="en-US" sz="1200" b="1" dirty="0"/>
        </a:p>
      </dgm:t>
    </dgm:pt>
    <dgm:pt modelId="{69EF40D0-A1DC-451C-AEE5-443D69B0B848}" type="parTrans" cxnId="{E3025C71-804C-4DCC-8247-2B4C30CEC1B3}">
      <dgm:prSet/>
      <dgm:spPr/>
      <dgm:t>
        <a:bodyPr/>
        <a:lstStyle/>
        <a:p>
          <a:endParaRPr lang="en-US" sz="1200"/>
        </a:p>
      </dgm:t>
    </dgm:pt>
    <dgm:pt modelId="{ECBC0D36-BDFF-4098-80AB-39E755A34519}" type="sibTrans" cxnId="{E3025C71-804C-4DCC-8247-2B4C30CEC1B3}">
      <dgm:prSet/>
      <dgm:spPr/>
      <dgm:t>
        <a:bodyPr/>
        <a:lstStyle/>
        <a:p>
          <a:endParaRPr lang="en-US" sz="1200"/>
        </a:p>
      </dgm:t>
    </dgm:pt>
    <dgm:pt modelId="{BEA8AF9F-FAF2-4D7E-A73F-F43D4A2BB917}">
      <dgm:prSet custT="1"/>
      <dgm:spPr/>
      <dgm:t>
        <a:bodyPr/>
        <a:lstStyle/>
        <a:p>
          <a:r>
            <a:rPr lang="en-US" sz="1200" dirty="0" smtClean="0"/>
            <a:t>Environment</a:t>
          </a:r>
          <a:endParaRPr lang="en-US" sz="1200" dirty="0"/>
        </a:p>
      </dgm:t>
    </dgm:pt>
    <dgm:pt modelId="{3D60F38E-44F7-44C0-AAD2-8BFEFA20450B}" type="parTrans" cxnId="{E23668DD-DA2E-4606-A876-62E0A9B34452}">
      <dgm:prSet/>
      <dgm:spPr/>
      <dgm:t>
        <a:bodyPr/>
        <a:lstStyle/>
        <a:p>
          <a:endParaRPr lang="en-US" sz="1200"/>
        </a:p>
      </dgm:t>
    </dgm:pt>
    <dgm:pt modelId="{B353F8FD-793A-4E85-A268-D920244A0A01}" type="sibTrans" cxnId="{E23668DD-DA2E-4606-A876-62E0A9B34452}">
      <dgm:prSet/>
      <dgm:spPr/>
      <dgm:t>
        <a:bodyPr/>
        <a:lstStyle/>
        <a:p>
          <a:endParaRPr lang="en-US" sz="1200"/>
        </a:p>
      </dgm:t>
    </dgm:pt>
    <dgm:pt modelId="{3366CD87-A955-4356-B334-E958CC1707D7}">
      <dgm:prSet custT="1"/>
      <dgm:spPr/>
      <dgm:t>
        <a:bodyPr/>
        <a:lstStyle/>
        <a:p>
          <a:r>
            <a:rPr lang="en-US" sz="1200" dirty="0" smtClean="0"/>
            <a:t>Browser / Ver.</a:t>
          </a:r>
          <a:endParaRPr lang="en-US" sz="1200" dirty="0"/>
        </a:p>
      </dgm:t>
    </dgm:pt>
    <dgm:pt modelId="{C4DADEED-7511-4C58-AF3F-FBEEF2042505}" type="parTrans" cxnId="{DDE57770-C0A6-4796-9ECF-45F78F71D8C5}">
      <dgm:prSet/>
      <dgm:spPr/>
      <dgm:t>
        <a:bodyPr/>
        <a:lstStyle/>
        <a:p>
          <a:endParaRPr lang="en-US" sz="1200"/>
        </a:p>
      </dgm:t>
    </dgm:pt>
    <dgm:pt modelId="{DA687329-E1E8-42DC-8943-F160662EFF67}" type="sibTrans" cxnId="{DDE57770-C0A6-4796-9ECF-45F78F71D8C5}">
      <dgm:prSet/>
      <dgm:spPr/>
      <dgm:t>
        <a:bodyPr/>
        <a:lstStyle/>
        <a:p>
          <a:endParaRPr lang="en-US" sz="1200"/>
        </a:p>
      </dgm:t>
    </dgm:pt>
    <dgm:pt modelId="{E5A60A44-B2B7-481B-BA5F-1E4B554B0F6E}">
      <dgm:prSet custT="1"/>
      <dgm:spPr/>
      <dgm:t>
        <a:bodyPr/>
        <a:lstStyle/>
        <a:p>
          <a:r>
            <a:rPr lang="ja-JP" altLang="en-US" sz="1200" b="1" dirty="0" smtClean="0"/>
            <a:t>再現したバージョン </a:t>
          </a:r>
          <a:r>
            <a:rPr lang="en-US" altLang="ja-JP" sz="1200" b="1" dirty="0" smtClean="0"/>
            <a:t>/</a:t>
          </a:r>
          <a:br>
            <a:rPr lang="en-US" altLang="ja-JP" sz="1200" b="1" dirty="0" smtClean="0"/>
          </a:br>
          <a:r>
            <a:rPr lang="ja-JP" altLang="en-US" sz="1200" b="1" dirty="0" smtClean="0"/>
            <a:t>ビルド</a:t>
          </a:r>
          <a:r>
            <a:rPr lang="en-US" altLang="ja-JP" sz="1200" b="1" dirty="0" smtClean="0"/>
            <a:t>#</a:t>
          </a:r>
          <a:endParaRPr lang="en-US" sz="1200" b="1" dirty="0"/>
        </a:p>
      </dgm:t>
    </dgm:pt>
    <dgm:pt modelId="{2B462086-398F-4030-87DD-F8EC7351F8F3}" type="parTrans" cxnId="{635DC467-E4A7-4AF4-A83C-492495891AF5}">
      <dgm:prSet/>
      <dgm:spPr/>
      <dgm:t>
        <a:bodyPr/>
        <a:lstStyle/>
        <a:p>
          <a:endParaRPr lang="en-US" sz="1200"/>
        </a:p>
      </dgm:t>
    </dgm:pt>
    <dgm:pt modelId="{365D1634-DC36-4154-9748-48D75F4B1C70}" type="sibTrans" cxnId="{635DC467-E4A7-4AF4-A83C-492495891AF5}">
      <dgm:prSet/>
      <dgm:spPr/>
      <dgm:t>
        <a:bodyPr/>
        <a:lstStyle/>
        <a:p>
          <a:endParaRPr lang="en-US" sz="1200"/>
        </a:p>
      </dgm:t>
    </dgm:pt>
    <dgm:pt modelId="{7BDB3E91-7998-4437-9790-E66085620CAB}">
      <dgm:prSet custT="1"/>
      <dgm:spPr/>
      <dgm:t>
        <a:bodyPr/>
        <a:lstStyle/>
        <a:p>
          <a:r>
            <a:rPr lang="ja-JP" altLang="en-US" sz="1200" b="1" dirty="0" smtClean="0"/>
            <a:t>回避方法</a:t>
          </a:r>
          <a:endParaRPr lang="en-US" sz="1200" b="1" dirty="0"/>
        </a:p>
      </dgm:t>
    </dgm:pt>
    <dgm:pt modelId="{9C91423D-F1C6-417D-9653-56551981BE05}" type="parTrans" cxnId="{E7978213-B939-4A48-9E60-C35FDF11F1BC}">
      <dgm:prSet/>
      <dgm:spPr/>
      <dgm:t>
        <a:bodyPr/>
        <a:lstStyle/>
        <a:p>
          <a:endParaRPr lang="en-US" sz="1200"/>
        </a:p>
      </dgm:t>
    </dgm:pt>
    <dgm:pt modelId="{64F0A98B-CE5D-4E14-9491-D6189B3408A8}" type="sibTrans" cxnId="{E7978213-B939-4A48-9E60-C35FDF11F1BC}">
      <dgm:prSet/>
      <dgm:spPr/>
      <dgm:t>
        <a:bodyPr/>
        <a:lstStyle/>
        <a:p>
          <a:endParaRPr lang="en-US" sz="1200"/>
        </a:p>
      </dgm:t>
    </dgm:pt>
    <dgm:pt modelId="{07C7FBA3-4E97-4CFF-9341-D2D024F33E41}">
      <dgm:prSet custT="1"/>
      <dgm:spPr/>
      <dgm:t>
        <a:bodyPr/>
        <a:lstStyle/>
        <a:p>
          <a:r>
            <a:rPr lang="en-US" sz="1200" dirty="0" smtClean="0"/>
            <a:t>Workaround</a:t>
          </a:r>
          <a:endParaRPr lang="en-US" sz="1200" dirty="0"/>
        </a:p>
      </dgm:t>
    </dgm:pt>
    <dgm:pt modelId="{ADD30066-C33A-4B38-98DF-2235BF5859D9}" type="parTrans" cxnId="{D56AD1D7-55BF-4B9B-8418-F3CFAD17B6FE}">
      <dgm:prSet/>
      <dgm:spPr/>
      <dgm:t>
        <a:bodyPr/>
        <a:lstStyle/>
        <a:p>
          <a:endParaRPr lang="en-US" sz="1200"/>
        </a:p>
      </dgm:t>
    </dgm:pt>
    <dgm:pt modelId="{12B6F316-C761-4C5B-B8F6-1DE9D0109AAA}" type="sibTrans" cxnId="{D56AD1D7-55BF-4B9B-8418-F3CFAD17B6FE}">
      <dgm:prSet/>
      <dgm:spPr/>
      <dgm:t>
        <a:bodyPr/>
        <a:lstStyle/>
        <a:p>
          <a:endParaRPr lang="en-US" sz="1200"/>
        </a:p>
      </dgm:t>
    </dgm:pt>
    <dgm:pt modelId="{DE668145-F091-4348-BC5D-BBDC148DC818}">
      <dgm:prSet custT="1"/>
      <dgm:spPr/>
      <dgm:t>
        <a:bodyPr/>
        <a:lstStyle/>
        <a:p>
          <a:r>
            <a:rPr lang="ja-JP" altLang="en-US" sz="1200" b="1" dirty="0" smtClean="0"/>
            <a:t>リグレッションか</a:t>
          </a:r>
          <a:endParaRPr lang="en-US" sz="1200" b="1" dirty="0"/>
        </a:p>
      </dgm:t>
    </dgm:pt>
    <dgm:pt modelId="{902D2CE7-F483-4E64-8AB2-2F5EB9026C40}" type="parTrans" cxnId="{3E195AB9-ACAB-4D73-9939-82F47860EAB4}">
      <dgm:prSet/>
      <dgm:spPr/>
      <dgm:t>
        <a:bodyPr/>
        <a:lstStyle/>
        <a:p>
          <a:endParaRPr lang="en-US" sz="1200"/>
        </a:p>
      </dgm:t>
    </dgm:pt>
    <dgm:pt modelId="{CE4EC08E-5E5D-497F-AB3D-24A92117F949}" type="sibTrans" cxnId="{3E195AB9-ACAB-4D73-9939-82F47860EAB4}">
      <dgm:prSet/>
      <dgm:spPr/>
      <dgm:t>
        <a:bodyPr/>
        <a:lstStyle/>
        <a:p>
          <a:endParaRPr lang="en-US" sz="1200"/>
        </a:p>
      </dgm:t>
    </dgm:pt>
    <dgm:pt modelId="{84EC151B-4803-4ED8-B722-877559528C35}">
      <dgm:prSet custT="1"/>
      <dgm:spPr/>
      <dgm:t>
        <a:bodyPr/>
        <a:lstStyle/>
        <a:p>
          <a:r>
            <a:rPr lang="en-US" sz="1200" dirty="0" smtClean="0"/>
            <a:t>Regression</a:t>
          </a:r>
          <a:endParaRPr lang="en-US" sz="1200" dirty="0"/>
        </a:p>
      </dgm:t>
    </dgm:pt>
    <dgm:pt modelId="{01E61C5F-3EAB-4973-9CA4-1518F9E52F1C}" type="parTrans" cxnId="{83F2C699-02DF-4114-8E2E-ABC444F00DD2}">
      <dgm:prSet/>
      <dgm:spPr/>
      <dgm:t>
        <a:bodyPr/>
        <a:lstStyle/>
        <a:p>
          <a:endParaRPr lang="en-US" sz="1200"/>
        </a:p>
      </dgm:t>
    </dgm:pt>
    <dgm:pt modelId="{DE85F8D2-B018-4E6C-B628-A8DF73067BD9}" type="sibTrans" cxnId="{83F2C699-02DF-4114-8E2E-ABC444F00DD2}">
      <dgm:prSet/>
      <dgm:spPr/>
      <dgm:t>
        <a:bodyPr/>
        <a:lstStyle/>
        <a:p>
          <a:endParaRPr lang="en-US" sz="1200"/>
        </a:p>
      </dgm:t>
    </dgm:pt>
    <dgm:pt modelId="{2E1827D8-7AC6-4565-A5C7-1EBF11A3A35F}">
      <dgm:prSet custT="1"/>
      <dgm:spPr/>
      <dgm:t>
        <a:bodyPr/>
        <a:lstStyle/>
        <a:p>
          <a:r>
            <a:rPr lang="ja-JP" altLang="en-US" sz="1200" b="1" dirty="0" smtClean="0"/>
            <a:t>セキュリティ問題か</a:t>
          </a:r>
          <a:endParaRPr lang="en-US" sz="1200" b="1" dirty="0"/>
        </a:p>
      </dgm:t>
    </dgm:pt>
    <dgm:pt modelId="{48D282E0-7F60-4C9A-A97D-4BC659D09210}" type="parTrans" cxnId="{C8B0B364-3F2B-4945-9466-FD3F5AF9E47A}">
      <dgm:prSet/>
      <dgm:spPr/>
      <dgm:t>
        <a:bodyPr/>
        <a:lstStyle/>
        <a:p>
          <a:endParaRPr lang="en-US" sz="1200"/>
        </a:p>
      </dgm:t>
    </dgm:pt>
    <dgm:pt modelId="{734E1825-9E97-4CC0-838A-EBE61DCB290F}" type="sibTrans" cxnId="{C8B0B364-3F2B-4945-9466-FD3F5AF9E47A}">
      <dgm:prSet/>
      <dgm:spPr/>
      <dgm:t>
        <a:bodyPr/>
        <a:lstStyle/>
        <a:p>
          <a:endParaRPr lang="en-US" sz="1200"/>
        </a:p>
      </dgm:t>
    </dgm:pt>
    <dgm:pt modelId="{69F04F82-12A7-4172-9845-3D953B9232B7}">
      <dgm:prSet custT="1"/>
      <dgm:spPr/>
      <dgm:t>
        <a:bodyPr/>
        <a:lstStyle/>
        <a:p>
          <a:r>
            <a:rPr lang="en-US" sz="1200" dirty="0" smtClean="0"/>
            <a:t>Security Issue</a:t>
          </a:r>
          <a:endParaRPr lang="en-US" sz="1200" dirty="0"/>
        </a:p>
      </dgm:t>
    </dgm:pt>
    <dgm:pt modelId="{0ABA35D0-BD0C-44A5-B501-3666CC754113}" type="parTrans" cxnId="{01980EF6-3E50-49CE-A3E4-BA5001CBEB58}">
      <dgm:prSet/>
      <dgm:spPr/>
      <dgm:t>
        <a:bodyPr/>
        <a:lstStyle/>
        <a:p>
          <a:endParaRPr lang="en-US" sz="1200"/>
        </a:p>
      </dgm:t>
    </dgm:pt>
    <dgm:pt modelId="{87FDFBB5-2054-42D4-9A29-97E9DB0F6B02}" type="sibTrans" cxnId="{01980EF6-3E50-49CE-A3E4-BA5001CBEB58}">
      <dgm:prSet/>
      <dgm:spPr/>
      <dgm:t>
        <a:bodyPr/>
        <a:lstStyle/>
        <a:p>
          <a:endParaRPr lang="en-US" sz="1200"/>
        </a:p>
      </dgm:t>
    </dgm:pt>
    <dgm:pt modelId="{07A27A3F-375C-4FB9-AF86-93B4C376FAB2}">
      <dgm:prSet custT="1"/>
      <dgm:spPr/>
      <dgm:t>
        <a:bodyPr/>
        <a:lstStyle/>
        <a:p>
          <a:r>
            <a:rPr lang="ja-JP" altLang="en-US" sz="1200" b="1" dirty="0" smtClean="0"/>
            <a:t>重複したバグの番号</a:t>
          </a:r>
          <a:r>
            <a:rPr lang="en-US" altLang="ja-JP" sz="1200" b="1" dirty="0" smtClean="0"/>
            <a:t>(</a:t>
          </a:r>
          <a:r>
            <a:rPr lang="ja-JP" altLang="en-US" sz="1200" b="1" dirty="0" smtClean="0"/>
            <a:t>重複の場合のみ</a:t>
          </a:r>
          <a:r>
            <a:rPr lang="en-US" altLang="ja-JP" sz="1200" b="1" dirty="0" smtClean="0"/>
            <a:t>)</a:t>
          </a:r>
          <a:endParaRPr lang="en-US" sz="1200" b="1" dirty="0"/>
        </a:p>
      </dgm:t>
    </dgm:pt>
    <dgm:pt modelId="{A23EFB7D-6241-403A-9CB1-C01B8D95899E}" type="parTrans" cxnId="{5CB087E2-8588-406B-B0E2-0F4AA287C695}">
      <dgm:prSet/>
      <dgm:spPr/>
      <dgm:t>
        <a:bodyPr/>
        <a:lstStyle/>
        <a:p>
          <a:endParaRPr lang="en-US" sz="1200"/>
        </a:p>
      </dgm:t>
    </dgm:pt>
    <dgm:pt modelId="{BAB1CBE3-D815-435D-A25D-7982544F97C3}" type="sibTrans" cxnId="{5CB087E2-8588-406B-B0E2-0F4AA287C695}">
      <dgm:prSet/>
      <dgm:spPr/>
      <dgm:t>
        <a:bodyPr/>
        <a:lstStyle/>
        <a:p>
          <a:endParaRPr lang="en-US" sz="1200"/>
        </a:p>
      </dgm:t>
    </dgm:pt>
    <dgm:pt modelId="{0A3B1FFA-E215-420B-B19B-F54052549566}">
      <dgm:prSet custT="1"/>
      <dgm:spPr/>
      <dgm:t>
        <a:bodyPr/>
        <a:lstStyle/>
        <a:p>
          <a:r>
            <a:rPr lang="en-US" sz="1200" dirty="0" smtClean="0"/>
            <a:t>Duplicated Bug</a:t>
          </a:r>
          <a:r>
            <a:rPr lang="en-US" altLang="ja-JP" sz="1200" dirty="0" smtClean="0"/>
            <a:t>#</a:t>
          </a:r>
          <a:endParaRPr lang="en-US" sz="1200" dirty="0"/>
        </a:p>
      </dgm:t>
    </dgm:pt>
    <dgm:pt modelId="{C0F4167C-BB65-491E-BBC3-FF8875C6607E}" type="parTrans" cxnId="{EE1DEC1B-9AB2-48C0-AE3B-C2B5523B0D85}">
      <dgm:prSet/>
      <dgm:spPr/>
      <dgm:t>
        <a:bodyPr/>
        <a:lstStyle/>
        <a:p>
          <a:endParaRPr lang="en-US" sz="1200"/>
        </a:p>
      </dgm:t>
    </dgm:pt>
    <dgm:pt modelId="{CDA7EA62-88F8-48AF-BC11-7A15426D7A67}" type="sibTrans" cxnId="{EE1DEC1B-9AB2-48C0-AE3B-C2B5523B0D85}">
      <dgm:prSet/>
      <dgm:spPr/>
      <dgm:t>
        <a:bodyPr/>
        <a:lstStyle/>
        <a:p>
          <a:endParaRPr lang="en-US" sz="1200"/>
        </a:p>
      </dgm:t>
    </dgm:pt>
    <dgm:pt modelId="{9754BCC7-A2F7-4718-B09E-F33A1F1435EF}">
      <dgm:prSet custT="1"/>
      <dgm:spPr/>
      <dgm:t>
        <a:bodyPr/>
        <a:lstStyle/>
        <a:p>
          <a:r>
            <a:rPr lang="en-US" sz="1200" dirty="0" smtClean="0"/>
            <a:t>History / Comments</a:t>
          </a:r>
          <a:endParaRPr lang="en-US" sz="1200" dirty="0"/>
        </a:p>
      </dgm:t>
    </dgm:pt>
    <dgm:pt modelId="{B7670864-DDA4-4AC3-8BCB-08300FD02A48}" type="parTrans" cxnId="{E756129D-0FE0-46ED-A333-166CEE1EFB5E}">
      <dgm:prSet/>
      <dgm:spPr/>
      <dgm:t>
        <a:bodyPr/>
        <a:lstStyle/>
        <a:p>
          <a:endParaRPr lang="en-US" sz="1200"/>
        </a:p>
      </dgm:t>
    </dgm:pt>
    <dgm:pt modelId="{08962E3E-A4A6-4D0A-B261-C2924C3BAF71}" type="sibTrans" cxnId="{E756129D-0FE0-46ED-A333-166CEE1EFB5E}">
      <dgm:prSet/>
      <dgm:spPr/>
      <dgm:t>
        <a:bodyPr/>
        <a:lstStyle/>
        <a:p>
          <a:endParaRPr lang="en-US" sz="1200"/>
        </a:p>
      </dgm:t>
    </dgm:pt>
    <dgm:pt modelId="{F10F74A8-3950-4F69-B79C-2B46662E7595}">
      <dgm:prSet custT="1"/>
      <dgm:spPr/>
      <dgm:t>
        <a:bodyPr/>
        <a:lstStyle/>
        <a:p>
          <a:r>
            <a:rPr lang="en-US" sz="1200" dirty="0" smtClean="0"/>
            <a:t>Attachment</a:t>
          </a:r>
          <a:endParaRPr lang="en-US" sz="1200" dirty="0"/>
        </a:p>
      </dgm:t>
    </dgm:pt>
    <dgm:pt modelId="{E83BE24C-0240-45D0-BF08-DF4B1C609510}" type="parTrans" cxnId="{A5D65030-5EB9-45D5-A7C2-847A2D1FE767}">
      <dgm:prSet/>
      <dgm:spPr/>
      <dgm:t>
        <a:bodyPr/>
        <a:lstStyle/>
        <a:p>
          <a:endParaRPr lang="en-US" sz="1200"/>
        </a:p>
      </dgm:t>
    </dgm:pt>
    <dgm:pt modelId="{6F66ED7C-8C27-487A-93AE-0C750F5812AD}" type="sibTrans" cxnId="{A5D65030-5EB9-45D5-A7C2-847A2D1FE767}">
      <dgm:prSet/>
      <dgm:spPr/>
      <dgm:t>
        <a:bodyPr/>
        <a:lstStyle/>
        <a:p>
          <a:endParaRPr lang="en-US" sz="1200"/>
        </a:p>
      </dgm:t>
    </dgm:pt>
    <dgm:pt modelId="{CA81BCB8-B588-40ED-9A38-D3570F5980C4}">
      <dgm:prSet custT="1"/>
      <dgm:spPr/>
      <dgm:t>
        <a:bodyPr/>
        <a:lstStyle/>
        <a:p>
          <a:r>
            <a:rPr lang="en-US" sz="1200" dirty="0" smtClean="0"/>
            <a:t>Log</a:t>
          </a:r>
          <a:endParaRPr lang="en-US" sz="1200" dirty="0"/>
        </a:p>
      </dgm:t>
    </dgm:pt>
    <dgm:pt modelId="{4E2DF6FF-4CBF-4BF2-9BB6-3CA5B6910DFD}" type="parTrans" cxnId="{47E35DE0-A94A-45E0-AD04-154087DD5601}">
      <dgm:prSet/>
      <dgm:spPr/>
      <dgm:t>
        <a:bodyPr/>
        <a:lstStyle/>
        <a:p>
          <a:endParaRPr lang="en-US" sz="1200"/>
        </a:p>
      </dgm:t>
    </dgm:pt>
    <dgm:pt modelId="{6C4E17FE-622A-4CF0-B72F-37E11280AE74}" type="sibTrans" cxnId="{47E35DE0-A94A-45E0-AD04-154087DD5601}">
      <dgm:prSet/>
      <dgm:spPr/>
      <dgm:t>
        <a:bodyPr/>
        <a:lstStyle/>
        <a:p>
          <a:endParaRPr lang="en-US" sz="1200"/>
        </a:p>
      </dgm:t>
    </dgm:pt>
    <dgm:pt modelId="{994CD191-7C69-4D97-BE5D-46918D82FFE0}">
      <dgm:prSet custT="1"/>
      <dgm:spPr/>
      <dgm:t>
        <a:bodyPr/>
        <a:lstStyle/>
        <a:p>
          <a:r>
            <a:rPr lang="en-US" sz="1200" dirty="0" smtClean="0"/>
            <a:t>Screenshot</a:t>
          </a:r>
          <a:endParaRPr lang="en-US" sz="1200" dirty="0"/>
        </a:p>
      </dgm:t>
    </dgm:pt>
    <dgm:pt modelId="{AE6D7620-8475-43F6-AFE0-F4FA67A76267}" type="parTrans" cxnId="{003D4DEC-39C8-4D57-BC9C-6FDA157A848C}">
      <dgm:prSet/>
      <dgm:spPr/>
      <dgm:t>
        <a:bodyPr/>
        <a:lstStyle/>
        <a:p>
          <a:endParaRPr lang="en-US" sz="1200"/>
        </a:p>
      </dgm:t>
    </dgm:pt>
    <dgm:pt modelId="{18F5A428-2FFF-4DA6-8ACA-62E42DEB374C}" type="sibTrans" cxnId="{003D4DEC-39C8-4D57-BC9C-6FDA157A848C}">
      <dgm:prSet/>
      <dgm:spPr/>
      <dgm:t>
        <a:bodyPr/>
        <a:lstStyle/>
        <a:p>
          <a:endParaRPr lang="en-US" sz="1200"/>
        </a:p>
      </dgm:t>
    </dgm:pt>
    <dgm:pt modelId="{59B4ED13-A5FF-473D-B4E8-2CCA3CE54F51}">
      <dgm:prSet custT="1"/>
      <dgm:spPr/>
      <dgm:t>
        <a:bodyPr/>
        <a:lstStyle/>
        <a:p>
          <a:r>
            <a:rPr lang="en-US" sz="1200" dirty="0" smtClean="0"/>
            <a:t>Reproduced Version / Build#</a:t>
          </a:r>
          <a:endParaRPr lang="en-US" sz="1200" dirty="0"/>
        </a:p>
      </dgm:t>
    </dgm:pt>
    <dgm:pt modelId="{A0984FAF-CDC5-4B7F-883C-DADC0934FF45}" type="parTrans" cxnId="{B26FAD5D-DCE1-4E1B-8B31-ACFF4D435506}">
      <dgm:prSet/>
      <dgm:spPr/>
      <dgm:t>
        <a:bodyPr/>
        <a:lstStyle/>
        <a:p>
          <a:endParaRPr lang="en-US" sz="1200"/>
        </a:p>
      </dgm:t>
    </dgm:pt>
    <dgm:pt modelId="{6F505149-0044-41D8-A549-8E13252D47D5}" type="sibTrans" cxnId="{B26FAD5D-DCE1-4E1B-8B31-ACFF4D435506}">
      <dgm:prSet/>
      <dgm:spPr/>
      <dgm:t>
        <a:bodyPr/>
        <a:lstStyle/>
        <a:p>
          <a:endParaRPr lang="en-US" sz="1200"/>
        </a:p>
      </dgm:t>
    </dgm:pt>
    <dgm:pt modelId="{D2CC3429-9627-4195-B9A1-F4BA5BDCE355}">
      <dgm:prSet custT="1"/>
      <dgm:spPr/>
      <dgm:t>
        <a:bodyPr/>
        <a:lstStyle/>
        <a:p>
          <a:r>
            <a:rPr lang="ja-JP" altLang="en-US" sz="1200" b="1" dirty="0" smtClean="0"/>
            <a:t>再現手順</a:t>
          </a:r>
          <a:endParaRPr lang="en-US" sz="1200" b="1" dirty="0"/>
        </a:p>
      </dgm:t>
    </dgm:pt>
    <dgm:pt modelId="{60706CFB-616A-4FD0-86A4-76B46D49B21D}" type="parTrans" cxnId="{DED294D6-1A36-4F14-870B-85428EAB739E}">
      <dgm:prSet/>
      <dgm:spPr/>
      <dgm:t>
        <a:bodyPr/>
        <a:lstStyle/>
        <a:p>
          <a:endParaRPr lang="en-US" sz="1200"/>
        </a:p>
      </dgm:t>
    </dgm:pt>
    <dgm:pt modelId="{F19EF0A3-CB60-464C-9558-2C9682A53FC9}" type="sibTrans" cxnId="{DED294D6-1A36-4F14-870B-85428EAB739E}">
      <dgm:prSet/>
      <dgm:spPr/>
      <dgm:t>
        <a:bodyPr/>
        <a:lstStyle/>
        <a:p>
          <a:endParaRPr lang="en-US" sz="1200"/>
        </a:p>
      </dgm:t>
    </dgm:pt>
    <dgm:pt modelId="{CE2920C7-8056-464D-B2DD-D7689CD83D71}">
      <dgm:prSet custT="1"/>
      <dgm:spPr/>
      <dgm:t>
        <a:bodyPr/>
        <a:lstStyle/>
        <a:p>
          <a:r>
            <a:rPr lang="ja-JP" altLang="en-US" sz="1200" b="1" dirty="0" smtClean="0"/>
            <a:t>履歴 </a:t>
          </a:r>
          <a:r>
            <a:rPr lang="en-US" altLang="ja-JP" sz="1200" b="1" dirty="0" smtClean="0"/>
            <a:t>/ </a:t>
          </a:r>
          <a:r>
            <a:rPr lang="ja-JP" altLang="en-US" sz="1200" b="1" dirty="0" smtClean="0"/>
            <a:t>コメント</a:t>
          </a:r>
          <a:endParaRPr lang="en-US" sz="1200" b="1" dirty="0"/>
        </a:p>
      </dgm:t>
    </dgm:pt>
    <dgm:pt modelId="{4C2CD847-923D-4B61-B84A-ED6A7047F16B}" type="parTrans" cxnId="{2A513B9A-538F-438D-8A20-2EB1CD638254}">
      <dgm:prSet/>
      <dgm:spPr/>
      <dgm:t>
        <a:bodyPr/>
        <a:lstStyle/>
        <a:p>
          <a:endParaRPr lang="en-US" sz="1200"/>
        </a:p>
      </dgm:t>
    </dgm:pt>
    <dgm:pt modelId="{76F5B014-BF55-439A-94D4-509A8A8829FF}" type="sibTrans" cxnId="{2A513B9A-538F-438D-8A20-2EB1CD638254}">
      <dgm:prSet/>
      <dgm:spPr/>
      <dgm:t>
        <a:bodyPr/>
        <a:lstStyle/>
        <a:p>
          <a:endParaRPr lang="en-US" sz="1200"/>
        </a:p>
      </dgm:t>
    </dgm:pt>
    <dgm:pt modelId="{4D1E7BC5-1D7B-429F-9581-B5BE0A44804E}">
      <dgm:prSet custT="1"/>
      <dgm:spPr/>
      <dgm:t>
        <a:bodyPr/>
        <a:lstStyle/>
        <a:p>
          <a:r>
            <a:rPr lang="zh-TW" altLang="en-US" sz="1200" b="1" dirty="0" smtClean="0"/>
            <a:t>発見日 </a:t>
          </a:r>
          <a:r>
            <a:rPr lang="en-US" altLang="zh-TW" sz="1200" b="1" dirty="0" smtClean="0"/>
            <a:t>/ </a:t>
          </a:r>
          <a:r>
            <a:rPr lang="ja-JP" altLang="en-US" sz="1200" b="1" dirty="0" smtClean="0"/>
            <a:t>解決</a:t>
          </a:r>
          <a:r>
            <a:rPr lang="zh-TW" altLang="en-US" sz="1200" b="1" dirty="0" smtClean="0"/>
            <a:t>日</a:t>
          </a:r>
          <a:endParaRPr lang="en-US" sz="1200" b="1" dirty="0"/>
        </a:p>
      </dgm:t>
    </dgm:pt>
    <dgm:pt modelId="{60B4F446-AADC-4DFF-8F95-BB8A232B7EF5}" type="parTrans" cxnId="{314B7C54-AAFC-4AFF-8CFE-E6DDB062E05D}">
      <dgm:prSet/>
      <dgm:spPr/>
      <dgm:t>
        <a:bodyPr/>
        <a:lstStyle/>
        <a:p>
          <a:endParaRPr lang="en-US" sz="1200"/>
        </a:p>
      </dgm:t>
    </dgm:pt>
    <dgm:pt modelId="{B8207CBE-7439-4AD7-ACD5-756945DD8AAE}" type="sibTrans" cxnId="{314B7C54-AAFC-4AFF-8CFE-E6DDB062E05D}">
      <dgm:prSet/>
      <dgm:spPr/>
      <dgm:t>
        <a:bodyPr/>
        <a:lstStyle/>
        <a:p>
          <a:endParaRPr lang="en-US" sz="1200"/>
        </a:p>
      </dgm:t>
    </dgm:pt>
    <dgm:pt modelId="{98D34B9B-A429-4B7C-902D-DE06D58BE3AF}">
      <dgm:prSet custT="1"/>
      <dgm:spPr/>
      <dgm:t>
        <a:bodyPr/>
        <a:lstStyle/>
        <a:p>
          <a:r>
            <a:rPr lang="ja-JP" altLang="en-US" sz="1200" b="1" dirty="0" smtClean="0"/>
            <a:t>バグの種別</a:t>
          </a:r>
          <a:endParaRPr lang="en-US" sz="1200" b="1" dirty="0"/>
        </a:p>
      </dgm:t>
    </dgm:pt>
    <dgm:pt modelId="{4310012F-A98A-433B-A757-5FDCAC515B9D}" type="parTrans" cxnId="{36E63646-32D3-49A9-888E-26A0829B550C}">
      <dgm:prSet/>
      <dgm:spPr/>
      <dgm:t>
        <a:bodyPr/>
        <a:lstStyle/>
        <a:p>
          <a:endParaRPr lang="en-US" sz="1200"/>
        </a:p>
      </dgm:t>
    </dgm:pt>
    <dgm:pt modelId="{012C96CF-3A65-4111-A2F1-8CFEC83510CE}" type="sibTrans" cxnId="{36E63646-32D3-49A9-888E-26A0829B550C}">
      <dgm:prSet/>
      <dgm:spPr/>
      <dgm:t>
        <a:bodyPr/>
        <a:lstStyle/>
        <a:p>
          <a:endParaRPr lang="en-US" sz="1200"/>
        </a:p>
      </dgm:t>
    </dgm:pt>
    <dgm:pt modelId="{738F4D67-9FF4-489A-AADF-65D2213217C2}">
      <dgm:prSet custT="1"/>
      <dgm:spPr/>
      <dgm:t>
        <a:bodyPr/>
        <a:lstStyle/>
        <a:p>
          <a:r>
            <a:rPr lang="en-US" sz="1200" dirty="0" smtClean="0"/>
            <a:t>Issue Type</a:t>
          </a:r>
          <a:endParaRPr lang="en-US" sz="1200" dirty="0"/>
        </a:p>
      </dgm:t>
    </dgm:pt>
    <dgm:pt modelId="{CFECAFEE-CE71-48EC-A9A4-62E7BDAD527B}" type="parTrans" cxnId="{431E611F-AD57-4A2F-AE2E-61566DD9EF8E}">
      <dgm:prSet/>
      <dgm:spPr/>
      <dgm:t>
        <a:bodyPr/>
        <a:lstStyle/>
        <a:p>
          <a:endParaRPr lang="en-US" sz="1200"/>
        </a:p>
      </dgm:t>
    </dgm:pt>
    <dgm:pt modelId="{63B7CF07-9CC4-4182-984F-D4C3F33A9CD4}" type="sibTrans" cxnId="{431E611F-AD57-4A2F-AE2E-61566DD9EF8E}">
      <dgm:prSet/>
      <dgm:spPr/>
      <dgm:t>
        <a:bodyPr/>
        <a:lstStyle/>
        <a:p>
          <a:endParaRPr lang="en-US" sz="1200"/>
        </a:p>
      </dgm:t>
    </dgm:pt>
    <dgm:pt modelId="{358CFBE0-7390-45FC-BA95-AA946515F79E}">
      <dgm:prSet custT="1"/>
      <dgm:spPr/>
      <dgm:t>
        <a:bodyPr/>
        <a:lstStyle/>
        <a:p>
          <a:r>
            <a:rPr lang="ja-JP" altLang="en-US" sz="1200" b="1" dirty="0" smtClean="0"/>
            <a:t>解決 </a:t>
          </a:r>
          <a:r>
            <a:rPr lang="en-US" altLang="ja-JP" sz="1200" b="1" dirty="0" smtClean="0"/>
            <a:t>{</a:t>
          </a:r>
          <a:r>
            <a:rPr lang="ja-JP" altLang="en-US" sz="1200" b="1" dirty="0" smtClean="0"/>
            <a:t>する</a:t>
          </a:r>
          <a:r>
            <a:rPr lang="en-US" altLang="en-US" sz="1200" b="1" dirty="0" smtClean="0"/>
            <a:t>|</a:t>
          </a:r>
          <a:r>
            <a:rPr lang="ja-JP" altLang="en-US" sz="1200" b="1" dirty="0" smtClean="0"/>
            <a:t>した</a:t>
          </a:r>
          <a:r>
            <a:rPr lang="en-US" altLang="ja-JP" sz="1200" b="1" dirty="0" smtClean="0"/>
            <a:t>}</a:t>
          </a:r>
          <a:br>
            <a:rPr lang="en-US" altLang="ja-JP" sz="1200" b="1" dirty="0" smtClean="0"/>
          </a:br>
          <a:r>
            <a:rPr lang="ja-JP" altLang="en-US" sz="1200" b="1" dirty="0" smtClean="0"/>
            <a:t>ビルド</a:t>
          </a:r>
          <a:r>
            <a:rPr lang="en-US" altLang="ja-JP" sz="1200" b="1" dirty="0" smtClean="0"/>
            <a:t>#</a:t>
          </a:r>
          <a:endParaRPr lang="en-US" sz="1200" b="1" dirty="0"/>
        </a:p>
      </dgm:t>
    </dgm:pt>
    <dgm:pt modelId="{EDFB957F-DDA9-4EAC-9673-CE70DE72ECEE}" type="parTrans" cxnId="{30ED5F29-78FE-4A1B-8573-3328CF981986}">
      <dgm:prSet/>
      <dgm:spPr/>
      <dgm:t>
        <a:bodyPr/>
        <a:lstStyle/>
        <a:p>
          <a:endParaRPr lang="en-US" sz="1200"/>
        </a:p>
      </dgm:t>
    </dgm:pt>
    <dgm:pt modelId="{DE00C40D-73C8-4AD9-A384-91EBD8020D66}" type="sibTrans" cxnId="{30ED5F29-78FE-4A1B-8573-3328CF981986}">
      <dgm:prSet/>
      <dgm:spPr/>
      <dgm:t>
        <a:bodyPr/>
        <a:lstStyle/>
        <a:p>
          <a:endParaRPr lang="en-US" sz="1200"/>
        </a:p>
      </dgm:t>
    </dgm:pt>
    <dgm:pt modelId="{3EA09A3F-D042-4466-ACF5-AEA59C7CA3CE}">
      <dgm:prSet custT="1"/>
      <dgm:spPr/>
      <dgm:t>
        <a:bodyPr/>
        <a:lstStyle/>
        <a:p>
          <a:r>
            <a:rPr lang="en-US" sz="1200" dirty="0" smtClean="0"/>
            <a:t>Resolved Build#</a:t>
          </a:r>
          <a:endParaRPr lang="en-US" sz="1200" dirty="0"/>
        </a:p>
      </dgm:t>
    </dgm:pt>
    <dgm:pt modelId="{179EAE4E-1EBE-4F75-BA32-DAE8BDDBD359}" type="parTrans" cxnId="{A5D10364-2D47-464D-A9CB-4CCD35569AFA}">
      <dgm:prSet/>
      <dgm:spPr/>
      <dgm:t>
        <a:bodyPr/>
        <a:lstStyle/>
        <a:p>
          <a:endParaRPr lang="en-US" sz="1200"/>
        </a:p>
      </dgm:t>
    </dgm:pt>
    <dgm:pt modelId="{19DEBAB7-5E76-4FA1-973D-5DE81F323754}" type="sibTrans" cxnId="{A5D10364-2D47-464D-A9CB-4CCD35569AFA}">
      <dgm:prSet/>
      <dgm:spPr/>
      <dgm:t>
        <a:bodyPr/>
        <a:lstStyle/>
        <a:p>
          <a:endParaRPr lang="en-US" sz="1200"/>
        </a:p>
      </dgm:t>
    </dgm:pt>
    <dgm:pt modelId="{A0401C16-9440-4108-AB04-557CF22C5C72}">
      <dgm:prSet custT="1"/>
      <dgm:spPr/>
      <dgm:t>
        <a:bodyPr/>
        <a:lstStyle/>
        <a:p>
          <a:r>
            <a:rPr lang="en-US" sz="1200" dirty="0" smtClean="0"/>
            <a:t>Reproducible Steps</a:t>
          </a:r>
          <a:endParaRPr lang="en-US" sz="1200" dirty="0"/>
        </a:p>
      </dgm:t>
    </dgm:pt>
    <dgm:pt modelId="{01257E32-CC7A-4E3E-9597-45CC4BD4F4F1}" type="parTrans" cxnId="{A255EA28-7696-43C3-B5F1-4FF2438BD40D}">
      <dgm:prSet/>
      <dgm:spPr/>
      <dgm:t>
        <a:bodyPr/>
        <a:lstStyle/>
        <a:p>
          <a:endParaRPr lang="en-US" sz="1200"/>
        </a:p>
      </dgm:t>
    </dgm:pt>
    <dgm:pt modelId="{DD7C2E67-1149-48BF-93CC-ECD3E2E9E22B}" type="sibTrans" cxnId="{A255EA28-7696-43C3-B5F1-4FF2438BD40D}">
      <dgm:prSet/>
      <dgm:spPr/>
      <dgm:t>
        <a:bodyPr/>
        <a:lstStyle/>
        <a:p>
          <a:endParaRPr lang="en-US" sz="1200"/>
        </a:p>
      </dgm:t>
    </dgm:pt>
    <dgm:pt modelId="{86444206-36FD-4859-97AB-19F664D69622}">
      <dgm:prSet custT="1"/>
      <dgm:spPr/>
      <dgm:t>
        <a:bodyPr/>
        <a:lstStyle/>
        <a:p>
          <a:r>
            <a:rPr lang="ja-JP" altLang="en-US" sz="1200" b="1" dirty="0" smtClean="0"/>
            <a:t>観察される事象 </a:t>
          </a:r>
          <a:r>
            <a:rPr lang="en-US" altLang="ja-JP" sz="1200" b="1" dirty="0" smtClean="0"/>
            <a:t>/</a:t>
          </a:r>
          <a:br>
            <a:rPr lang="en-US" altLang="ja-JP" sz="1200" b="1" dirty="0" smtClean="0"/>
          </a:br>
          <a:r>
            <a:rPr lang="ja-JP" altLang="en-US" sz="1200" b="1" dirty="0" smtClean="0"/>
            <a:t>期待される事象</a:t>
          </a:r>
          <a:endParaRPr lang="en-US" sz="1200" b="1" dirty="0"/>
        </a:p>
      </dgm:t>
    </dgm:pt>
    <dgm:pt modelId="{ED312717-2F9B-48F8-9FA9-56A1C44FC7B6}" type="parTrans" cxnId="{FF1F51FC-47E1-4A4D-8C9D-E44297BC12A4}">
      <dgm:prSet/>
      <dgm:spPr/>
      <dgm:t>
        <a:bodyPr/>
        <a:lstStyle/>
        <a:p>
          <a:endParaRPr lang="en-US" sz="1200"/>
        </a:p>
      </dgm:t>
    </dgm:pt>
    <dgm:pt modelId="{96FBB22E-B1D0-4B60-9D87-E6597F48FBB9}" type="sibTrans" cxnId="{FF1F51FC-47E1-4A4D-8C9D-E44297BC12A4}">
      <dgm:prSet/>
      <dgm:spPr/>
      <dgm:t>
        <a:bodyPr/>
        <a:lstStyle/>
        <a:p>
          <a:endParaRPr lang="en-US" sz="1200"/>
        </a:p>
      </dgm:t>
    </dgm:pt>
    <dgm:pt modelId="{2E15D7B2-2405-4E7E-A79C-C4D679BB74AF}">
      <dgm:prSet custT="1"/>
      <dgm:spPr/>
      <dgm:t>
        <a:bodyPr/>
        <a:lstStyle/>
        <a:p>
          <a:r>
            <a:rPr lang="en-US" sz="1200" dirty="0" smtClean="0"/>
            <a:t>Observation</a:t>
          </a:r>
          <a:endParaRPr lang="en-US" sz="1200" dirty="0"/>
        </a:p>
      </dgm:t>
    </dgm:pt>
    <dgm:pt modelId="{51A6C338-C606-4D5B-8652-5AE3BBA973A8}" type="parTrans" cxnId="{A00D2B12-8036-4D39-BAD1-A0D9A35FAE71}">
      <dgm:prSet/>
      <dgm:spPr/>
      <dgm:t>
        <a:bodyPr/>
        <a:lstStyle/>
        <a:p>
          <a:endParaRPr lang="en-US" sz="1200"/>
        </a:p>
      </dgm:t>
    </dgm:pt>
    <dgm:pt modelId="{A0ECB088-4ED0-45EC-81DF-6979780BDA04}" type="sibTrans" cxnId="{A00D2B12-8036-4D39-BAD1-A0D9A35FAE71}">
      <dgm:prSet/>
      <dgm:spPr/>
      <dgm:t>
        <a:bodyPr/>
        <a:lstStyle/>
        <a:p>
          <a:endParaRPr lang="en-US" sz="1200"/>
        </a:p>
      </dgm:t>
    </dgm:pt>
    <dgm:pt modelId="{0F06D954-FE50-4E65-8C2A-FD4991B57C33}">
      <dgm:prSet custT="1"/>
      <dgm:spPr/>
      <dgm:t>
        <a:bodyPr/>
        <a:lstStyle/>
        <a:p>
          <a:r>
            <a:rPr lang="ja-JP" altLang="en-US" sz="1200" b="1" dirty="0" smtClean="0"/>
            <a:t>添付資料</a:t>
          </a:r>
          <a:endParaRPr lang="en-US" sz="1200" b="1" dirty="0"/>
        </a:p>
      </dgm:t>
    </dgm:pt>
    <dgm:pt modelId="{434935FC-F4FA-4D22-8EBE-431E9BE1BFCB}" type="parTrans" cxnId="{28B4474F-A632-4123-991C-4A61B1D67FB9}">
      <dgm:prSet/>
      <dgm:spPr/>
      <dgm:t>
        <a:bodyPr/>
        <a:lstStyle/>
        <a:p>
          <a:endParaRPr lang="en-US" sz="1200"/>
        </a:p>
      </dgm:t>
    </dgm:pt>
    <dgm:pt modelId="{2AE23FF9-A417-434F-B01C-4D058BCE3EB5}" type="sibTrans" cxnId="{28B4474F-A632-4123-991C-4A61B1D67FB9}">
      <dgm:prSet/>
      <dgm:spPr/>
      <dgm:t>
        <a:bodyPr/>
        <a:lstStyle/>
        <a:p>
          <a:endParaRPr lang="en-US" sz="1200"/>
        </a:p>
      </dgm:t>
    </dgm:pt>
    <dgm:pt modelId="{AE9A6727-D19D-42CB-8F5F-F90D34052649}">
      <dgm:prSet custT="1"/>
      <dgm:spPr/>
      <dgm:t>
        <a:bodyPr/>
        <a:lstStyle/>
        <a:p>
          <a:r>
            <a:rPr lang="ja-JP" altLang="en-US" sz="1200" b="1" dirty="0" smtClean="0"/>
            <a:t>深刻度 </a:t>
          </a:r>
          <a:r>
            <a:rPr lang="en-US" altLang="ja-JP" sz="1200" b="1" dirty="0" smtClean="0"/>
            <a:t>/ </a:t>
          </a:r>
          <a:r>
            <a:rPr lang="ja-JP" altLang="en-US" sz="1200" b="1" dirty="0" smtClean="0"/>
            <a:t>優先度</a:t>
          </a:r>
          <a:endParaRPr lang="en-US" sz="1200" b="1" dirty="0"/>
        </a:p>
      </dgm:t>
    </dgm:pt>
    <dgm:pt modelId="{B5549CB5-A9D6-4BDD-A7A3-EB943BE7B0FA}" type="parTrans" cxnId="{1ED7659E-97DC-443F-971C-52037309EF6D}">
      <dgm:prSet/>
      <dgm:spPr/>
      <dgm:t>
        <a:bodyPr/>
        <a:lstStyle/>
        <a:p>
          <a:endParaRPr lang="en-US" sz="1200"/>
        </a:p>
      </dgm:t>
    </dgm:pt>
    <dgm:pt modelId="{E639E13A-9DEB-41CE-9B39-800AE610CD2B}" type="sibTrans" cxnId="{1ED7659E-97DC-443F-971C-52037309EF6D}">
      <dgm:prSet/>
      <dgm:spPr/>
      <dgm:t>
        <a:bodyPr/>
        <a:lstStyle/>
        <a:p>
          <a:endParaRPr lang="en-US" sz="1200"/>
        </a:p>
      </dgm:t>
    </dgm:pt>
    <dgm:pt modelId="{F65CE843-8E5C-4B7E-BF48-7484B22237A7}">
      <dgm:prSet custT="1"/>
      <dgm:spPr/>
      <dgm:t>
        <a:bodyPr/>
        <a:lstStyle/>
        <a:p>
          <a:r>
            <a:rPr lang="en-US" sz="1200" dirty="0" smtClean="0"/>
            <a:t>Severity / Priority</a:t>
          </a:r>
          <a:endParaRPr lang="en-US" sz="1200" dirty="0"/>
        </a:p>
      </dgm:t>
    </dgm:pt>
    <dgm:pt modelId="{97B3ED01-49F3-43EB-8F80-C5A96C9C35C7}" type="parTrans" cxnId="{6FA3CB8D-4199-4B6E-B551-E7C6EAA82174}">
      <dgm:prSet/>
      <dgm:spPr/>
      <dgm:t>
        <a:bodyPr/>
        <a:lstStyle/>
        <a:p>
          <a:endParaRPr lang="en-US" sz="1200"/>
        </a:p>
      </dgm:t>
    </dgm:pt>
    <dgm:pt modelId="{25A2FA7D-BCAA-4DD8-BD11-5F43BDD3B469}" type="sibTrans" cxnId="{6FA3CB8D-4199-4B6E-B551-E7C6EAA82174}">
      <dgm:prSet/>
      <dgm:spPr/>
      <dgm:t>
        <a:bodyPr/>
        <a:lstStyle/>
        <a:p>
          <a:endParaRPr lang="en-US" sz="1200"/>
        </a:p>
      </dgm:t>
    </dgm:pt>
    <dgm:pt modelId="{C0F6B60E-0061-4B52-A804-7D54489978B8}">
      <dgm:prSet custT="1"/>
      <dgm:spPr/>
      <dgm:t>
        <a:bodyPr/>
        <a:lstStyle/>
        <a:p>
          <a:r>
            <a:rPr lang="ja-JP" altLang="en-US" sz="1200" b="1" dirty="0" smtClean="0"/>
            <a:t>処理方法</a:t>
          </a:r>
          <a:endParaRPr lang="en-US" sz="1200" b="1" dirty="0"/>
        </a:p>
      </dgm:t>
    </dgm:pt>
    <dgm:pt modelId="{E53D86A2-BFC1-4034-9A65-EFAA64930288}" type="parTrans" cxnId="{C725957E-4A69-48F0-B80A-992E3F181047}">
      <dgm:prSet/>
      <dgm:spPr/>
      <dgm:t>
        <a:bodyPr/>
        <a:lstStyle/>
        <a:p>
          <a:endParaRPr lang="en-US" sz="1200"/>
        </a:p>
      </dgm:t>
    </dgm:pt>
    <dgm:pt modelId="{B4F8BE2C-888C-4249-86CA-0BEA6FA6FB5C}" type="sibTrans" cxnId="{C725957E-4A69-48F0-B80A-992E3F181047}">
      <dgm:prSet/>
      <dgm:spPr/>
      <dgm:t>
        <a:bodyPr/>
        <a:lstStyle/>
        <a:p>
          <a:endParaRPr lang="en-US" sz="1200"/>
        </a:p>
      </dgm:t>
    </dgm:pt>
    <dgm:pt modelId="{7D547113-19E5-4DA3-83F5-E9520504356E}">
      <dgm:prSet custT="1"/>
      <dgm:spPr/>
      <dgm:t>
        <a:bodyPr/>
        <a:lstStyle/>
        <a:p>
          <a:r>
            <a:rPr lang="en-US" sz="1200" dirty="0" smtClean="0"/>
            <a:t>Resolution</a:t>
          </a:r>
          <a:endParaRPr lang="en-US" sz="1200" dirty="0"/>
        </a:p>
      </dgm:t>
    </dgm:pt>
    <dgm:pt modelId="{67F5D055-428C-4DD3-90C9-5BB5B6D43570}" type="parTrans" cxnId="{19076F02-6CB4-4FD6-8813-1AAFF91AC37A}">
      <dgm:prSet/>
      <dgm:spPr/>
      <dgm:t>
        <a:bodyPr/>
        <a:lstStyle/>
        <a:p>
          <a:endParaRPr lang="en-US" sz="1200"/>
        </a:p>
      </dgm:t>
    </dgm:pt>
    <dgm:pt modelId="{3F87BE2C-07CE-4941-B1DA-8E6D801EE62A}" type="sibTrans" cxnId="{19076F02-6CB4-4FD6-8813-1AAFF91AC37A}">
      <dgm:prSet/>
      <dgm:spPr/>
      <dgm:t>
        <a:bodyPr/>
        <a:lstStyle/>
        <a:p>
          <a:endParaRPr lang="en-US" sz="1200"/>
        </a:p>
      </dgm:t>
    </dgm:pt>
    <dgm:pt modelId="{4D7BE893-0FA8-497F-B5DC-C0B0191AE94B}">
      <dgm:prSet custT="1"/>
      <dgm:spPr/>
      <dgm:t>
        <a:bodyPr/>
        <a:lstStyle/>
        <a:p>
          <a:r>
            <a:rPr lang="en-US" sz="1200" dirty="0" smtClean="0"/>
            <a:t>Dev Action</a:t>
          </a:r>
          <a:endParaRPr lang="en-US" sz="1200" dirty="0"/>
        </a:p>
      </dgm:t>
    </dgm:pt>
    <dgm:pt modelId="{6D042B69-CA18-4941-80EC-C0297F997AF2}" type="parTrans" cxnId="{E38213F9-22F4-47E0-8F55-DFEB05A1CFDD}">
      <dgm:prSet/>
      <dgm:spPr/>
      <dgm:t>
        <a:bodyPr/>
        <a:lstStyle/>
        <a:p>
          <a:endParaRPr lang="en-US" sz="1200"/>
        </a:p>
      </dgm:t>
    </dgm:pt>
    <dgm:pt modelId="{0EE02CEC-CAED-42B0-934E-B578A181DD0C}" type="sibTrans" cxnId="{E38213F9-22F4-47E0-8F55-DFEB05A1CFDD}">
      <dgm:prSet/>
      <dgm:spPr/>
      <dgm:t>
        <a:bodyPr/>
        <a:lstStyle/>
        <a:p>
          <a:endParaRPr lang="en-US" sz="1200"/>
        </a:p>
      </dgm:t>
    </dgm:pt>
    <dgm:pt modelId="{330BFF2D-D0CC-454A-9A2E-559F158BD7E1}">
      <dgm:prSet custT="1"/>
      <dgm:spPr/>
      <dgm:t>
        <a:bodyPr/>
        <a:lstStyle/>
        <a:p>
          <a:r>
            <a:rPr lang="ja-JP" altLang="en-US" sz="1200" b="1" dirty="0" smtClean="0"/>
            <a:t>トリアージの</a:t>
          </a:r>
          <a:r>
            <a:rPr lang="en-US" altLang="ja-JP" sz="1200" b="1" dirty="0" smtClean="0"/>
            <a:t/>
          </a:r>
          <a:br>
            <a:rPr lang="en-US" altLang="ja-JP" sz="1200" b="1" dirty="0" smtClean="0"/>
          </a:br>
          <a:r>
            <a:rPr lang="ja-JP" altLang="en-US" sz="1200" b="1" dirty="0" smtClean="0"/>
            <a:t>判定結果</a:t>
          </a:r>
          <a:endParaRPr lang="en-US" sz="1200" b="1" dirty="0"/>
        </a:p>
      </dgm:t>
    </dgm:pt>
    <dgm:pt modelId="{C562BA76-A61E-48E2-B257-9C9157929BA3}" type="parTrans" cxnId="{85C9F70A-33CE-451F-9B20-C0D944D8B2AE}">
      <dgm:prSet/>
      <dgm:spPr/>
      <dgm:t>
        <a:bodyPr/>
        <a:lstStyle/>
        <a:p>
          <a:endParaRPr lang="en-US" sz="1200"/>
        </a:p>
      </dgm:t>
    </dgm:pt>
    <dgm:pt modelId="{CD949946-AE54-4E3E-9292-58E36EDB01ED}" type="sibTrans" cxnId="{85C9F70A-33CE-451F-9B20-C0D944D8B2AE}">
      <dgm:prSet/>
      <dgm:spPr/>
      <dgm:t>
        <a:bodyPr/>
        <a:lstStyle/>
        <a:p>
          <a:endParaRPr lang="en-US" sz="1200"/>
        </a:p>
      </dgm:t>
    </dgm:pt>
    <dgm:pt modelId="{A274FBC7-9176-49BE-ADA5-6849C42AF53C}">
      <dgm:prSet custT="1"/>
      <dgm:spPr/>
      <dgm:t>
        <a:bodyPr/>
        <a:lstStyle/>
        <a:p>
          <a:r>
            <a:rPr lang="en-US" sz="1200" dirty="0" smtClean="0"/>
            <a:t>Triage</a:t>
          </a:r>
          <a:endParaRPr lang="en-US" sz="1200" dirty="0"/>
        </a:p>
      </dgm:t>
    </dgm:pt>
    <dgm:pt modelId="{85B3761D-614E-4B23-BC2E-69324935B399}" type="parTrans" cxnId="{737F5A8D-0117-4AD8-84CD-FEBBDD60836C}">
      <dgm:prSet/>
      <dgm:spPr/>
      <dgm:t>
        <a:bodyPr/>
        <a:lstStyle/>
        <a:p>
          <a:endParaRPr lang="en-US" sz="1200"/>
        </a:p>
      </dgm:t>
    </dgm:pt>
    <dgm:pt modelId="{5FACF6FB-D902-4188-801A-A20CEF546F55}" type="sibTrans" cxnId="{737F5A8D-0117-4AD8-84CD-FEBBDD60836C}">
      <dgm:prSet/>
      <dgm:spPr/>
      <dgm:t>
        <a:bodyPr/>
        <a:lstStyle/>
        <a:p>
          <a:endParaRPr lang="en-US" sz="1200"/>
        </a:p>
      </dgm:t>
    </dgm:pt>
    <dgm:pt modelId="{9ABFD6CD-7F12-4FFC-A736-EB34C476C43F}">
      <dgm:prSet custT="1"/>
      <dgm:spPr/>
      <dgm:t>
        <a:bodyPr/>
        <a:lstStyle/>
        <a:p>
          <a:r>
            <a:rPr lang="ja-JP" altLang="en-US" sz="1200" b="1" dirty="0" smtClean="0"/>
            <a:t>修正のチェンジ番号</a:t>
          </a:r>
          <a:endParaRPr lang="en-US" sz="1200" b="1" dirty="0"/>
        </a:p>
      </dgm:t>
    </dgm:pt>
    <dgm:pt modelId="{D189D89F-36C4-417B-A777-D80E4D15E47B}" type="parTrans" cxnId="{CD7880A0-31DB-4A1D-A807-516075B06C61}">
      <dgm:prSet/>
      <dgm:spPr/>
      <dgm:t>
        <a:bodyPr/>
        <a:lstStyle/>
        <a:p>
          <a:endParaRPr lang="en-US" sz="1200"/>
        </a:p>
      </dgm:t>
    </dgm:pt>
    <dgm:pt modelId="{1D1AB789-9B67-4A01-84EE-1BC1765D25AA}" type="sibTrans" cxnId="{CD7880A0-31DB-4A1D-A807-516075B06C61}">
      <dgm:prSet/>
      <dgm:spPr/>
      <dgm:t>
        <a:bodyPr/>
        <a:lstStyle/>
        <a:p>
          <a:endParaRPr lang="en-US" sz="1200"/>
        </a:p>
      </dgm:t>
    </dgm:pt>
    <dgm:pt modelId="{C387B96C-B5C1-4645-8EB5-3B73BFE1396F}">
      <dgm:prSet custT="1"/>
      <dgm:spPr/>
      <dgm:t>
        <a:bodyPr/>
        <a:lstStyle/>
        <a:p>
          <a:r>
            <a:rPr lang="en-US" sz="1200" dirty="0" smtClean="0"/>
            <a:t>Reproducibility</a:t>
          </a:r>
          <a:endParaRPr lang="en-US" sz="1200" dirty="0"/>
        </a:p>
      </dgm:t>
    </dgm:pt>
    <dgm:pt modelId="{E837E59C-9AA9-4622-BFE7-1E201F10E606}" type="parTrans" cxnId="{6961EDA6-32F5-4833-8012-5EC31B281E76}">
      <dgm:prSet/>
      <dgm:spPr/>
      <dgm:t>
        <a:bodyPr/>
        <a:lstStyle/>
        <a:p>
          <a:endParaRPr lang="en-US" sz="1200"/>
        </a:p>
      </dgm:t>
    </dgm:pt>
    <dgm:pt modelId="{F1679132-FAE2-48BF-9C8D-09ABF7F7AC1B}" type="sibTrans" cxnId="{6961EDA6-32F5-4833-8012-5EC31B281E76}">
      <dgm:prSet/>
      <dgm:spPr/>
      <dgm:t>
        <a:bodyPr/>
        <a:lstStyle/>
        <a:p>
          <a:endParaRPr lang="en-US" sz="1200"/>
        </a:p>
      </dgm:t>
    </dgm:pt>
    <dgm:pt modelId="{15D24AFA-5A5A-4D2D-A1D8-E17E35AB3692}">
      <dgm:prSet custT="1"/>
      <dgm:spPr/>
      <dgm:t>
        <a:bodyPr/>
        <a:lstStyle/>
        <a:p>
          <a:r>
            <a:rPr lang="en-US" sz="1200" dirty="0" smtClean="0"/>
            <a:t>Expectation</a:t>
          </a:r>
          <a:endParaRPr lang="en-US" sz="1200" dirty="0"/>
        </a:p>
      </dgm:t>
    </dgm:pt>
    <dgm:pt modelId="{F2FA0142-BA78-43FB-974D-5CF20276EFEF}" type="parTrans" cxnId="{73260E42-C69D-4926-8F09-A09C4CB8A3A7}">
      <dgm:prSet/>
      <dgm:spPr/>
      <dgm:t>
        <a:bodyPr/>
        <a:lstStyle/>
        <a:p>
          <a:endParaRPr lang="en-US" sz="1200"/>
        </a:p>
      </dgm:t>
    </dgm:pt>
    <dgm:pt modelId="{0854E440-0FD9-47A1-90D9-91B97DEC4263}" type="sibTrans" cxnId="{73260E42-C69D-4926-8F09-A09C4CB8A3A7}">
      <dgm:prSet/>
      <dgm:spPr/>
      <dgm:t>
        <a:bodyPr/>
        <a:lstStyle/>
        <a:p>
          <a:endParaRPr lang="en-US" sz="1200"/>
        </a:p>
      </dgm:t>
    </dgm:pt>
    <dgm:pt modelId="{9D43174A-F08F-46E7-AB3F-81E22B3F6218}">
      <dgm:prSet custT="1"/>
      <dgm:spPr/>
      <dgm:t>
        <a:bodyPr/>
        <a:lstStyle/>
        <a:p>
          <a:r>
            <a:rPr lang="ja-JP" altLang="en-US" sz="1200" b="1" dirty="0" smtClean="0"/>
            <a:t>解決を確認した</a:t>
          </a:r>
          <a:r>
            <a:rPr lang="en-US" altLang="ja-JP" sz="1200" b="1" dirty="0" smtClean="0"/>
            <a:t/>
          </a:r>
          <a:br>
            <a:rPr lang="en-US" altLang="ja-JP" sz="1200" b="1" dirty="0" smtClean="0"/>
          </a:br>
          <a:r>
            <a:rPr lang="ja-JP" altLang="en-US" sz="1200" b="1" dirty="0" smtClean="0"/>
            <a:t>ビルド</a:t>
          </a:r>
          <a:r>
            <a:rPr lang="en-US" altLang="ja-JP" sz="1200" b="1" dirty="0" smtClean="0"/>
            <a:t>#</a:t>
          </a:r>
          <a:endParaRPr lang="en-US" sz="1200" b="1" dirty="0"/>
        </a:p>
      </dgm:t>
    </dgm:pt>
    <dgm:pt modelId="{6056E4DE-E4F7-4285-AB90-4F67DBDEBBEA}" type="parTrans" cxnId="{6799B76E-7477-47A8-9117-B75D12147AE6}">
      <dgm:prSet/>
      <dgm:spPr/>
      <dgm:t>
        <a:bodyPr/>
        <a:lstStyle/>
        <a:p>
          <a:endParaRPr lang="en-US" sz="1200"/>
        </a:p>
      </dgm:t>
    </dgm:pt>
    <dgm:pt modelId="{7FA80B43-078D-439A-ABF6-9BDFDF6D5CD3}" type="sibTrans" cxnId="{6799B76E-7477-47A8-9117-B75D12147AE6}">
      <dgm:prSet/>
      <dgm:spPr/>
      <dgm:t>
        <a:bodyPr/>
        <a:lstStyle/>
        <a:p>
          <a:endParaRPr lang="en-US" sz="1200"/>
        </a:p>
      </dgm:t>
    </dgm:pt>
    <dgm:pt modelId="{47CCAC40-4FB7-4239-9EFB-C08E1446E4AE}">
      <dgm:prSet custT="1"/>
      <dgm:spPr/>
      <dgm:t>
        <a:bodyPr/>
        <a:lstStyle/>
        <a:p>
          <a:r>
            <a:rPr lang="en-US" sz="1200" dirty="0" smtClean="0"/>
            <a:t>Verified Build#</a:t>
          </a:r>
          <a:endParaRPr lang="en-US" sz="1200" dirty="0"/>
        </a:p>
      </dgm:t>
    </dgm:pt>
    <dgm:pt modelId="{B2075706-C499-4598-B8A8-C965B06FB848}" type="parTrans" cxnId="{9A4C84EC-06A0-41D2-917B-0C961E56F75B}">
      <dgm:prSet/>
      <dgm:spPr/>
      <dgm:t>
        <a:bodyPr/>
        <a:lstStyle/>
        <a:p>
          <a:endParaRPr lang="en-US" sz="1200"/>
        </a:p>
      </dgm:t>
    </dgm:pt>
    <dgm:pt modelId="{CA1EBC6D-1680-4622-BF9A-B64B92BAA7F1}" type="sibTrans" cxnId="{9A4C84EC-06A0-41D2-917B-0C961E56F75B}">
      <dgm:prSet/>
      <dgm:spPr/>
      <dgm:t>
        <a:bodyPr/>
        <a:lstStyle/>
        <a:p>
          <a:endParaRPr lang="en-US" sz="1200"/>
        </a:p>
      </dgm:t>
    </dgm:pt>
    <dgm:pt modelId="{A462A551-211A-4841-90EB-B8C00A7D2088}">
      <dgm:prSet custT="1"/>
      <dgm:spPr/>
      <dgm:t>
        <a:bodyPr/>
        <a:lstStyle/>
        <a:p>
          <a:r>
            <a:rPr lang="en-US" sz="1200" dirty="0" err="1" smtClean="0"/>
            <a:t>Changeset</a:t>
          </a:r>
          <a:r>
            <a:rPr lang="en-US" sz="1200" dirty="0" smtClean="0"/>
            <a:t>#</a:t>
          </a:r>
          <a:endParaRPr lang="en-US" sz="1200" dirty="0"/>
        </a:p>
      </dgm:t>
    </dgm:pt>
    <dgm:pt modelId="{9ABA8F4E-9908-4C3D-BB47-41849D850079}" type="parTrans" cxnId="{787136B5-2BB3-4B08-A15E-2BB80B16D947}">
      <dgm:prSet/>
      <dgm:spPr/>
      <dgm:t>
        <a:bodyPr/>
        <a:lstStyle/>
        <a:p>
          <a:endParaRPr lang="en-US" sz="1200"/>
        </a:p>
      </dgm:t>
    </dgm:pt>
    <dgm:pt modelId="{3176ED57-DEA7-443C-B30C-3EDE9F399A50}" type="sibTrans" cxnId="{787136B5-2BB3-4B08-A15E-2BB80B16D947}">
      <dgm:prSet/>
      <dgm:spPr/>
      <dgm:t>
        <a:bodyPr/>
        <a:lstStyle/>
        <a:p>
          <a:endParaRPr lang="en-US" sz="1200"/>
        </a:p>
      </dgm:t>
    </dgm:pt>
    <dgm:pt modelId="{5ED06AD1-C9F4-4CFD-BB83-2800A95E0E5D}">
      <dgm:prSet custT="1"/>
      <dgm:spPr/>
      <dgm:t>
        <a:bodyPr/>
        <a:lstStyle/>
        <a:p>
          <a:r>
            <a:rPr lang="ja-JP" altLang="en-US" sz="1200" b="1" dirty="0" smtClean="0"/>
            <a:t>再現性</a:t>
          </a:r>
          <a:endParaRPr lang="en-US" sz="1200" b="1" dirty="0"/>
        </a:p>
      </dgm:t>
    </dgm:pt>
    <dgm:pt modelId="{9FBD8597-9EAF-41BC-9666-F720E4BF3619}" type="parTrans" cxnId="{52F3A4C2-1ABF-4B44-9F1A-436531BDDD82}">
      <dgm:prSet/>
      <dgm:spPr/>
      <dgm:t>
        <a:bodyPr/>
        <a:lstStyle/>
        <a:p>
          <a:endParaRPr lang="en-US" sz="1200"/>
        </a:p>
      </dgm:t>
    </dgm:pt>
    <dgm:pt modelId="{0C7199C4-CE0C-4A72-AE9F-FBA1E87EA4C2}" type="sibTrans" cxnId="{52F3A4C2-1ABF-4B44-9F1A-436531BDDD82}">
      <dgm:prSet/>
      <dgm:spPr/>
      <dgm:t>
        <a:bodyPr/>
        <a:lstStyle/>
        <a:p>
          <a:endParaRPr lang="en-US" sz="1200"/>
        </a:p>
      </dgm:t>
    </dgm:pt>
    <dgm:pt modelId="{3003FE7B-9303-4642-87A8-509284937178}">
      <dgm:prSet custT="1"/>
      <dgm:spPr/>
      <dgm:t>
        <a:bodyPr/>
        <a:lstStyle/>
        <a:p>
          <a:r>
            <a:rPr lang="en-US" sz="1200" dirty="0" smtClean="0"/>
            <a:t>CPU Type, OS, Language, DB, etc.</a:t>
          </a:r>
          <a:endParaRPr lang="en-US" sz="1200" dirty="0"/>
        </a:p>
      </dgm:t>
    </dgm:pt>
    <dgm:pt modelId="{5D690E4B-A6B2-417C-AC92-EAFE2CB37D3B}" type="parTrans" cxnId="{F213360D-F9C0-44DC-AD49-078AF0F3B871}">
      <dgm:prSet/>
      <dgm:spPr/>
      <dgm:t>
        <a:bodyPr/>
        <a:lstStyle/>
        <a:p>
          <a:endParaRPr lang="en-US"/>
        </a:p>
      </dgm:t>
    </dgm:pt>
    <dgm:pt modelId="{625A29FF-3E72-4B54-A4FB-3EED6AE6FA99}" type="sibTrans" cxnId="{F213360D-F9C0-44DC-AD49-078AF0F3B871}">
      <dgm:prSet/>
      <dgm:spPr/>
      <dgm:t>
        <a:bodyPr/>
        <a:lstStyle/>
        <a:p>
          <a:endParaRPr lang="en-US"/>
        </a:p>
      </dgm:t>
    </dgm:pt>
    <dgm:pt modelId="{5FC6A9DA-C55F-49DE-B76F-67F0C244707A}">
      <dgm:prSet custT="1"/>
      <dgm:spPr/>
      <dgm:t>
        <a:bodyPr/>
        <a:lstStyle/>
        <a:p>
          <a:r>
            <a:rPr lang="en-US" sz="1200" dirty="0" smtClean="0"/>
            <a:t>Steps to Reproduce</a:t>
          </a:r>
          <a:endParaRPr lang="en-US" sz="1200" dirty="0"/>
        </a:p>
      </dgm:t>
    </dgm:pt>
    <dgm:pt modelId="{AF0DB901-8492-4589-91DD-6E164EAEBEA3}" type="parTrans" cxnId="{5231BA76-EC2D-43F5-AB80-587120C6BF40}">
      <dgm:prSet/>
      <dgm:spPr/>
      <dgm:t>
        <a:bodyPr/>
        <a:lstStyle/>
        <a:p>
          <a:endParaRPr kumimoji="1" lang="ja-JP" altLang="en-US"/>
        </a:p>
      </dgm:t>
    </dgm:pt>
    <dgm:pt modelId="{E9040387-9815-40C2-9481-4C5EFB59DF5D}" type="sibTrans" cxnId="{5231BA76-EC2D-43F5-AB80-587120C6BF40}">
      <dgm:prSet/>
      <dgm:spPr/>
      <dgm:t>
        <a:bodyPr/>
        <a:lstStyle/>
        <a:p>
          <a:endParaRPr kumimoji="1" lang="ja-JP" altLang="en-US"/>
        </a:p>
      </dgm:t>
    </dgm:pt>
    <dgm:pt modelId="{74AB298A-6763-47B3-AE31-23EDE3BC8C03}">
      <dgm:prSet custT="1"/>
      <dgm:spPr/>
      <dgm:t>
        <a:bodyPr/>
        <a:lstStyle/>
        <a:p>
          <a:r>
            <a:rPr lang="en-US" sz="1200" dirty="0" smtClean="0"/>
            <a:t>Ticket#</a:t>
          </a:r>
          <a:endParaRPr lang="en-US" sz="1200" dirty="0"/>
        </a:p>
      </dgm:t>
    </dgm:pt>
    <dgm:pt modelId="{3DAAB4CC-7803-4555-B6F0-6C6844304A1B}" type="parTrans" cxnId="{393A64AD-CC53-4A49-AD77-862E2524F169}">
      <dgm:prSet/>
      <dgm:spPr/>
      <dgm:t>
        <a:bodyPr/>
        <a:lstStyle/>
        <a:p>
          <a:endParaRPr kumimoji="1" lang="ja-JP" altLang="en-US"/>
        </a:p>
      </dgm:t>
    </dgm:pt>
    <dgm:pt modelId="{6C2904F3-E7FB-4CCD-B8CC-0CF139C6030D}" type="sibTrans" cxnId="{393A64AD-CC53-4A49-AD77-862E2524F169}">
      <dgm:prSet/>
      <dgm:spPr/>
      <dgm:t>
        <a:bodyPr/>
        <a:lstStyle/>
        <a:p>
          <a:endParaRPr kumimoji="1" lang="ja-JP" altLang="en-US"/>
        </a:p>
      </dgm:t>
    </dgm:pt>
    <dgm:pt modelId="{EF1F01E8-D062-4585-AA8F-9883ABFFA891}">
      <dgm:prSet custT="1"/>
      <dgm:spPr/>
      <dgm:t>
        <a:bodyPr/>
        <a:lstStyle/>
        <a:p>
          <a:r>
            <a:rPr lang="en-US" sz="1200" dirty="0" smtClean="0"/>
            <a:t>Tracker</a:t>
          </a:r>
          <a:endParaRPr lang="en-US" sz="1200" dirty="0"/>
        </a:p>
      </dgm:t>
    </dgm:pt>
    <dgm:pt modelId="{CEBDBBBA-77D8-47D2-B5B4-E572A88989CA}" type="parTrans" cxnId="{07FD925B-0F39-444A-9931-578331770E69}">
      <dgm:prSet/>
      <dgm:spPr/>
      <dgm:t>
        <a:bodyPr/>
        <a:lstStyle/>
        <a:p>
          <a:endParaRPr lang="en-US"/>
        </a:p>
      </dgm:t>
    </dgm:pt>
    <dgm:pt modelId="{F2BDB008-8DA4-4D9E-9154-82432AE1D014}" type="sibTrans" cxnId="{07FD925B-0F39-444A-9931-578331770E69}">
      <dgm:prSet/>
      <dgm:spPr/>
      <dgm:t>
        <a:bodyPr/>
        <a:lstStyle/>
        <a:p>
          <a:endParaRPr lang="en-US"/>
        </a:p>
      </dgm:t>
    </dgm:pt>
    <dgm:pt modelId="{E1934DED-37DE-4560-8277-3329DCBDC969}">
      <dgm:prSet custT="1"/>
      <dgm:spPr/>
      <dgm:t>
        <a:bodyPr/>
        <a:lstStyle/>
        <a:p>
          <a:r>
            <a:rPr lang="en-US" sz="1200" dirty="0" smtClean="0"/>
            <a:t>Source</a:t>
          </a:r>
          <a:endParaRPr lang="en-US" sz="1200" dirty="0"/>
        </a:p>
      </dgm:t>
    </dgm:pt>
    <dgm:pt modelId="{D4138AA1-8C1C-4376-82EB-CA86C0092DA8}" type="parTrans" cxnId="{E0C345F1-97A8-4F00-964D-A99D1EC014AC}">
      <dgm:prSet/>
      <dgm:spPr/>
      <dgm:t>
        <a:bodyPr/>
        <a:lstStyle/>
        <a:p>
          <a:endParaRPr kumimoji="1" lang="ja-JP" altLang="en-US"/>
        </a:p>
      </dgm:t>
    </dgm:pt>
    <dgm:pt modelId="{BBD1C6CA-13A2-4869-80D2-3FD522941712}" type="sibTrans" cxnId="{E0C345F1-97A8-4F00-964D-A99D1EC014AC}">
      <dgm:prSet/>
      <dgm:spPr/>
      <dgm:t>
        <a:bodyPr/>
        <a:lstStyle/>
        <a:p>
          <a:endParaRPr kumimoji="1" lang="ja-JP" altLang="en-US"/>
        </a:p>
      </dgm:t>
    </dgm:pt>
    <dgm:pt modelId="{BAF17E4C-C70B-480F-A11C-F727963A6111}">
      <dgm:prSet custT="1"/>
      <dgm:spPr/>
      <dgm:t>
        <a:bodyPr/>
        <a:lstStyle/>
        <a:p>
          <a:r>
            <a:rPr lang="en-US" sz="1200" dirty="0" smtClean="0"/>
            <a:t>Opened By / Logged By</a:t>
          </a:r>
          <a:endParaRPr lang="en-US" sz="1200" dirty="0"/>
        </a:p>
      </dgm:t>
    </dgm:pt>
    <dgm:pt modelId="{406CF94E-EACD-4C7B-885B-F71999541C11}" type="parTrans" cxnId="{964417EC-9626-440B-8B15-F287E8995496}">
      <dgm:prSet/>
      <dgm:spPr/>
      <dgm:t>
        <a:bodyPr/>
        <a:lstStyle/>
        <a:p>
          <a:endParaRPr kumimoji="1" lang="ja-JP" altLang="en-US"/>
        </a:p>
      </dgm:t>
    </dgm:pt>
    <dgm:pt modelId="{7425EBD1-81CD-47BE-B675-7053C216996B}" type="sibTrans" cxnId="{964417EC-9626-440B-8B15-F287E8995496}">
      <dgm:prSet/>
      <dgm:spPr/>
      <dgm:t>
        <a:bodyPr/>
        <a:lstStyle/>
        <a:p>
          <a:endParaRPr kumimoji="1" lang="ja-JP" altLang="en-US"/>
        </a:p>
      </dgm:t>
    </dgm:pt>
    <dgm:pt modelId="{B835AE83-279B-490A-AA06-285F0D1E3D80}">
      <dgm:prSet custT="1"/>
      <dgm:spPr/>
      <dgm:t>
        <a:bodyPr/>
        <a:lstStyle/>
        <a:p>
          <a:r>
            <a:rPr lang="ja-JP" altLang="en-US" sz="1200" b="1" dirty="0" smtClean="0"/>
            <a:t>各担当者名</a:t>
          </a:r>
          <a:endParaRPr kumimoji="1" lang="ja-JP" altLang="en-US" dirty="0"/>
        </a:p>
      </dgm:t>
    </dgm:pt>
    <dgm:pt modelId="{C6A659DA-583A-43CB-9B28-1D4084E95270}" type="parTrans" cxnId="{DCAF655A-BB2E-4D64-B9EA-F8905109460C}">
      <dgm:prSet/>
      <dgm:spPr/>
      <dgm:t>
        <a:bodyPr/>
        <a:lstStyle/>
        <a:p>
          <a:endParaRPr kumimoji="1" lang="ja-JP" altLang="en-US"/>
        </a:p>
      </dgm:t>
    </dgm:pt>
    <dgm:pt modelId="{F4EFB6D0-C5AB-443E-A4A0-EB86265D0F71}" type="sibTrans" cxnId="{DCAF655A-BB2E-4D64-B9EA-F8905109460C}">
      <dgm:prSet/>
      <dgm:spPr/>
      <dgm:t>
        <a:bodyPr/>
        <a:lstStyle/>
        <a:p>
          <a:endParaRPr kumimoji="1" lang="ja-JP" altLang="en-US"/>
        </a:p>
      </dgm:t>
    </dgm:pt>
    <dgm:pt modelId="{E272AB9F-E929-4FEB-A848-C3892F598021}">
      <dgm:prSet custT="1"/>
      <dgm:spPr/>
      <dgm:t>
        <a:bodyPr/>
        <a:lstStyle/>
        <a:p>
          <a:r>
            <a:rPr lang="en-US" altLang="ja-JP" sz="1200" dirty="0" smtClean="0"/>
            <a:t>Closed Date</a:t>
          </a:r>
          <a:endParaRPr lang="en-US" sz="1200" dirty="0"/>
        </a:p>
      </dgm:t>
    </dgm:pt>
    <dgm:pt modelId="{6254352C-89D1-4804-B712-37AB5A58838F}" type="parTrans" cxnId="{856A17F0-82DD-437C-87E1-D330F70A3FD2}">
      <dgm:prSet/>
      <dgm:spPr/>
      <dgm:t>
        <a:bodyPr/>
        <a:lstStyle/>
        <a:p>
          <a:endParaRPr kumimoji="1" lang="ja-JP" altLang="en-US"/>
        </a:p>
      </dgm:t>
    </dgm:pt>
    <dgm:pt modelId="{146FF7CA-4238-4A79-AFCB-CCCCFD08EA20}" type="sibTrans" cxnId="{856A17F0-82DD-437C-87E1-D330F70A3FD2}">
      <dgm:prSet/>
      <dgm:spPr/>
      <dgm:t>
        <a:bodyPr/>
        <a:lstStyle/>
        <a:p>
          <a:endParaRPr kumimoji="1" lang="ja-JP" alt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B70670AB-9ADC-48C9-AB9E-91DA2C806ACC}" type="pres">
      <dgm:prSet presAssocID="{354056E8-B8B0-4543-98AA-CE3317FCA979}" presName="node" presStyleLbl="node1" presStyleIdx="0" presStyleCnt="28">
        <dgm:presLayoutVars>
          <dgm:bulletEnabled val="1"/>
        </dgm:presLayoutVars>
      </dgm:prSet>
      <dgm:spPr>
        <a:prstGeom prst="roundRect">
          <a:avLst/>
        </a:prstGeom>
      </dgm:spPr>
      <dgm:t>
        <a:bodyPr/>
        <a:lstStyle/>
        <a:p>
          <a:endParaRPr kumimoji="1" lang="ja-JP" altLang="en-US"/>
        </a:p>
      </dgm:t>
    </dgm:pt>
    <dgm:pt modelId="{4114AF7C-DDAC-4C6D-A392-0BAF59BB1132}" type="pres">
      <dgm:prSet presAssocID="{8E7F6768-2F56-4784-ABED-279D289E97E3}" presName="sibTrans" presStyleCnt="0"/>
      <dgm:spPr/>
    </dgm:pt>
    <dgm:pt modelId="{D804B257-BAED-44CF-8285-902D465F48E9}" type="pres">
      <dgm:prSet presAssocID="{2AF6D57F-1BCD-4AA7-BA16-F72D76B1A5EA}" presName="node" presStyleLbl="node1" presStyleIdx="1" presStyleCnt="28">
        <dgm:presLayoutVars>
          <dgm:bulletEnabled val="1"/>
        </dgm:presLayoutVars>
      </dgm:prSet>
      <dgm:spPr>
        <a:prstGeom prst="roundRect">
          <a:avLst/>
        </a:prstGeom>
      </dgm:spPr>
      <dgm:t>
        <a:bodyPr/>
        <a:lstStyle/>
        <a:p>
          <a:endParaRPr kumimoji="1" lang="ja-JP" altLang="en-US"/>
        </a:p>
      </dgm:t>
    </dgm:pt>
    <dgm:pt modelId="{023663ED-827F-4222-ADAF-536D4F118995}" type="pres">
      <dgm:prSet presAssocID="{9211F727-6737-44F3-8EF6-5A62DB0A5312}" presName="sibTrans" presStyleCnt="0"/>
      <dgm:spPr/>
    </dgm:pt>
    <dgm:pt modelId="{47C621D6-6A6C-401B-B787-2D296DDE3DAD}" type="pres">
      <dgm:prSet presAssocID="{5E01A1F1-4888-4EA5-88B9-A0A517277E50}" presName="node" presStyleLbl="node1" presStyleIdx="2" presStyleCnt="28">
        <dgm:presLayoutVars>
          <dgm:bulletEnabled val="1"/>
        </dgm:presLayoutVars>
      </dgm:prSet>
      <dgm:spPr>
        <a:prstGeom prst="roundRect">
          <a:avLst/>
        </a:prstGeom>
      </dgm:spPr>
      <dgm:t>
        <a:bodyPr/>
        <a:lstStyle/>
        <a:p>
          <a:endParaRPr kumimoji="1" lang="ja-JP" altLang="en-US"/>
        </a:p>
      </dgm:t>
    </dgm:pt>
    <dgm:pt modelId="{C5A096C2-3FD5-4904-9D91-58568C72BAEA}" type="pres">
      <dgm:prSet presAssocID="{80754D0C-8044-4B34-A6A2-2175B1DCDE89}" presName="sibTrans" presStyleCnt="0"/>
      <dgm:spPr/>
    </dgm:pt>
    <dgm:pt modelId="{D4A13E4D-19EA-4B69-AA2B-F63E9F7B9587}" type="pres">
      <dgm:prSet presAssocID="{BC673B8A-BDF5-40F1-88C4-833474D1B23C}" presName="node" presStyleLbl="node1" presStyleIdx="3" presStyleCnt="28">
        <dgm:presLayoutVars>
          <dgm:bulletEnabled val="1"/>
        </dgm:presLayoutVars>
      </dgm:prSet>
      <dgm:spPr>
        <a:prstGeom prst="roundRect">
          <a:avLst/>
        </a:prstGeom>
      </dgm:spPr>
      <dgm:t>
        <a:bodyPr/>
        <a:lstStyle/>
        <a:p>
          <a:endParaRPr kumimoji="1" lang="ja-JP" altLang="en-US"/>
        </a:p>
      </dgm:t>
    </dgm:pt>
    <dgm:pt modelId="{D69E46CE-E99D-469D-A3D3-330B64F1C2D7}" type="pres">
      <dgm:prSet presAssocID="{F8DB2227-D9AB-4D99-A6C3-F0B284BA6DA1}" presName="sibTrans" presStyleCnt="0"/>
      <dgm:spPr/>
    </dgm:pt>
    <dgm:pt modelId="{34DF5FBE-343C-4644-B0E0-6779ACC75801}" type="pres">
      <dgm:prSet presAssocID="{98D34B9B-A429-4B7C-902D-DE06D58BE3AF}" presName="node" presStyleLbl="node1" presStyleIdx="4" presStyleCnt="28">
        <dgm:presLayoutVars>
          <dgm:bulletEnabled val="1"/>
        </dgm:presLayoutVars>
      </dgm:prSet>
      <dgm:spPr>
        <a:prstGeom prst="roundRect">
          <a:avLst/>
        </a:prstGeom>
      </dgm:spPr>
      <dgm:t>
        <a:bodyPr/>
        <a:lstStyle/>
        <a:p>
          <a:endParaRPr lang="en-US"/>
        </a:p>
      </dgm:t>
    </dgm:pt>
    <dgm:pt modelId="{2CC33768-0387-42C9-B993-FA0BC05A9356}" type="pres">
      <dgm:prSet presAssocID="{012C96CF-3A65-4111-A2F1-8CFEC83510CE}" presName="sibTrans" presStyleCnt="0"/>
      <dgm:spPr/>
    </dgm:pt>
    <dgm:pt modelId="{B62B3E0C-694D-42A0-B235-015640767CAF}" type="pres">
      <dgm:prSet presAssocID="{25CBCE66-4F64-40CF-A68A-D676D75B75D2}" presName="node" presStyleLbl="node1" presStyleIdx="5" presStyleCnt="28">
        <dgm:presLayoutVars>
          <dgm:bulletEnabled val="1"/>
        </dgm:presLayoutVars>
      </dgm:prSet>
      <dgm:spPr>
        <a:prstGeom prst="roundRect">
          <a:avLst/>
        </a:prstGeom>
      </dgm:spPr>
      <dgm:t>
        <a:bodyPr/>
        <a:lstStyle/>
        <a:p>
          <a:endParaRPr kumimoji="1" lang="ja-JP" altLang="en-US"/>
        </a:p>
      </dgm:t>
    </dgm:pt>
    <dgm:pt modelId="{0D3357EF-DCCD-4B25-9827-D5855F2B4B2C}" type="pres">
      <dgm:prSet presAssocID="{722C4C93-B6A0-404F-B76C-25B912C3AFFA}" presName="sibTrans" presStyleCnt="0"/>
      <dgm:spPr/>
    </dgm:pt>
    <dgm:pt modelId="{1159F90E-EAD4-48CA-8A75-339392D51AB1}" type="pres">
      <dgm:prSet presAssocID="{B835AE83-279B-490A-AA06-285F0D1E3D80}" presName="node" presStyleLbl="node1" presStyleIdx="6" presStyleCnt="28">
        <dgm:presLayoutVars>
          <dgm:bulletEnabled val="1"/>
        </dgm:presLayoutVars>
      </dgm:prSet>
      <dgm:spPr>
        <a:prstGeom prst="roundRect">
          <a:avLst/>
        </a:prstGeom>
      </dgm:spPr>
      <dgm:t>
        <a:bodyPr/>
        <a:lstStyle/>
        <a:p>
          <a:endParaRPr kumimoji="1" lang="ja-JP" altLang="en-US"/>
        </a:p>
      </dgm:t>
    </dgm:pt>
    <dgm:pt modelId="{BF77846A-F74A-4D85-807D-2BD4B204D453}" type="pres">
      <dgm:prSet presAssocID="{F4EFB6D0-C5AB-443E-A4A0-EB86265D0F71}" presName="sibTrans" presStyleCnt="0"/>
      <dgm:spPr/>
    </dgm:pt>
    <dgm:pt modelId="{83913333-CF63-4272-BF6B-6A119D3AFA6E}" type="pres">
      <dgm:prSet presAssocID="{39AAA647-1EB9-436C-B87B-1000429FEFB0}" presName="node" presStyleLbl="node1" presStyleIdx="7" presStyleCnt="28">
        <dgm:presLayoutVars>
          <dgm:bulletEnabled val="1"/>
        </dgm:presLayoutVars>
      </dgm:prSet>
      <dgm:spPr>
        <a:prstGeom prst="roundRect">
          <a:avLst/>
        </a:prstGeom>
      </dgm:spPr>
      <dgm:t>
        <a:bodyPr/>
        <a:lstStyle/>
        <a:p>
          <a:endParaRPr kumimoji="1" lang="ja-JP" altLang="en-US"/>
        </a:p>
      </dgm:t>
    </dgm:pt>
    <dgm:pt modelId="{7150AB61-1F6D-4B7A-B79E-C5A348CC4AE5}" type="pres">
      <dgm:prSet presAssocID="{D78E5304-42DC-4251-ACA9-C5778D039D1C}" presName="sibTrans" presStyleCnt="0"/>
      <dgm:spPr/>
    </dgm:pt>
    <dgm:pt modelId="{87AD6C99-D083-4308-BCCD-9E412B1A4092}" type="pres">
      <dgm:prSet presAssocID="{4244691F-547C-46E7-BFE7-046FC0D5A59B}" presName="node" presStyleLbl="node1" presStyleIdx="8" presStyleCnt="28">
        <dgm:presLayoutVars>
          <dgm:bulletEnabled val="1"/>
        </dgm:presLayoutVars>
      </dgm:prSet>
      <dgm:spPr>
        <a:prstGeom prst="roundRect">
          <a:avLst/>
        </a:prstGeom>
      </dgm:spPr>
      <dgm:t>
        <a:bodyPr/>
        <a:lstStyle/>
        <a:p>
          <a:endParaRPr kumimoji="1" lang="ja-JP" altLang="en-US"/>
        </a:p>
      </dgm:t>
    </dgm:pt>
    <dgm:pt modelId="{4BD743D7-1F2C-42B4-A9FB-8599DD488496}" type="pres">
      <dgm:prSet presAssocID="{BAB7F4AC-EB48-470A-93B8-60E7E330A54B}" presName="sibTrans" presStyleCnt="0"/>
      <dgm:spPr/>
    </dgm:pt>
    <dgm:pt modelId="{AC554AD8-9AD8-4532-8098-0EFDDA7B45DA}" type="pres">
      <dgm:prSet presAssocID="{C0F6B60E-0061-4B52-A804-7D54489978B8}" presName="node" presStyleLbl="node1" presStyleIdx="9" presStyleCnt="28">
        <dgm:presLayoutVars>
          <dgm:bulletEnabled val="1"/>
        </dgm:presLayoutVars>
      </dgm:prSet>
      <dgm:spPr>
        <a:prstGeom prst="roundRect">
          <a:avLst/>
        </a:prstGeom>
      </dgm:spPr>
      <dgm:t>
        <a:bodyPr/>
        <a:lstStyle/>
        <a:p>
          <a:endParaRPr lang="en-US"/>
        </a:p>
      </dgm:t>
    </dgm:pt>
    <dgm:pt modelId="{1B8B9BC5-8088-4D49-8B10-4417F6C86DEF}" type="pres">
      <dgm:prSet presAssocID="{B4F8BE2C-888C-4249-86CA-0BEA6FA6FB5C}" presName="sibTrans" presStyleCnt="0"/>
      <dgm:spPr/>
    </dgm:pt>
    <dgm:pt modelId="{6DEC4F30-CBFF-4C36-A2AA-175220C429D1}" type="pres">
      <dgm:prSet presAssocID="{AE9A6727-D19D-42CB-8F5F-F90D34052649}" presName="node" presStyleLbl="node1" presStyleIdx="10" presStyleCnt="28">
        <dgm:presLayoutVars>
          <dgm:bulletEnabled val="1"/>
        </dgm:presLayoutVars>
      </dgm:prSet>
      <dgm:spPr>
        <a:prstGeom prst="roundRect">
          <a:avLst/>
        </a:prstGeom>
      </dgm:spPr>
      <dgm:t>
        <a:bodyPr/>
        <a:lstStyle/>
        <a:p>
          <a:endParaRPr lang="en-US"/>
        </a:p>
      </dgm:t>
    </dgm:pt>
    <dgm:pt modelId="{2CD54A1A-8A5F-47FB-9E45-6EBA7AE87D92}" type="pres">
      <dgm:prSet presAssocID="{E639E13A-9DEB-41CE-9B39-800AE610CD2B}" presName="sibTrans" presStyleCnt="0"/>
      <dgm:spPr/>
    </dgm:pt>
    <dgm:pt modelId="{F9DF50B9-801D-4D70-88C4-637D8EE30382}" type="pres">
      <dgm:prSet presAssocID="{330BFF2D-D0CC-454A-9A2E-559F158BD7E1}" presName="node" presStyleLbl="node1" presStyleIdx="11" presStyleCnt="28">
        <dgm:presLayoutVars>
          <dgm:bulletEnabled val="1"/>
        </dgm:presLayoutVars>
      </dgm:prSet>
      <dgm:spPr>
        <a:prstGeom prst="roundRect">
          <a:avLst/>
        </a:prstGeom>
      </dgm:spPr>
      <dgm:t>
        <a:bodyPr/>
        <a:lstStyle/>
        <a:p>
          <a:endParaRPr lang="en-US"/>
        </a:p>
      </dgm:t>
    </dgm:pt>
    <dgm:pt modelId="{3C847DB8-8104-49B6-A7B6-8164F8D83613}" type="pres">
      <dgm:prSet presAssocID="{CD949946-AE54-4E3E-9292-58E36EDB01ED}" presName="sibTrans" presStyleCnt="0"/>
      <dgm:spPr/>
    </dgm:pt>
    <dgm:pt modelId="{E91D22E5-8690-4854-AA31-D2BC82D2ADAF}" type="pres">
      <dgm:prSet presAssocID="{4D1E7BC5-1D7B-429F-9581-B5BE0A44804E}" presName="node" presStyleLbl="node1" presStyleIdx="12" presStyleCnt="28">
        <dgm:presLayoutVars>
          <dgm:bulletEnabled val="1"/>
        </dgm:presLayoutVars>
      </dgm:prSet>
      <dgm:spPr>
        <a:prstGeom prst="roundRect">
          <a:avLst/>
        </a:prstGeom>
      </dgm:spPr>
      <dgm:t>
        <a:bodyPr/>
        <a:lstStyle/>
        <a:p>
          <a:endParaRPr lang="en-US"/>
        </a:p>
      </dgm:t>
    </dgm:pt>
    <dgm:pt modelId="{E23B4D24-1C0F-4D61-B29F-1DEC815F1EB1}" type="pres">
      <dgm:prSet presAssocID="{B8207CBE-7439-4AD7-ACD5-756945DD8AAE}" presName="sibTrans" presStyleCnt="0"/>
      <dgm:spPr/>
    </dgm:pt>
    <dgm:pt modelId="{3563DD21-C2F7-42C3-8D6F-98F35E24A1A7}" type="pres">
      <dgm:prSet presAssocID="{53A0CC24-CABB-47A2-8A42-E8CE4B355EC2}" presName="node" presStyleLbl="node1" presStyleIdx="13" presStyleCnt="28">
        <dgm:presLayoutVars>
          <dgm:bulletEnabled val="1"/>
        </dgm:presLayoutVars>
      </dgm:prSet>
      <dgm:spPr>
        <a:prstGeom prst="roundRect">
          <a:avLst/>
        </a:prstGeom>
      </dgm:spPr>
      <dgm:t>
        <a:bodyPr/>
        <a:lstStyle/>
        <a:p>
          <a:endParaRPr kumimoji="1" lang="ja-JP" altLang="en-US"/>
        </a:p>
      </dgm:t>
    </dgm:pt>
    <dgm:pt modelId="{6B1F67C8-73A6-4DCD-A0F5-BB47CE05B383}" type="pres">
      <dgm:prSet presAssocID="{8C5D032A-B6A1-40D2-BC78-1F4E64960670}" presName="sibTrans" presStyleCnt="0"/>
      <dgm:spPr/>
    </dgm:pt>
    <dgm:pt modelId="{C807B9BC-5236-4440-BEC2-B7B3C39D00C9}" type="pres">
      <dgm:prSet presAssocID="{E2FCF171-1D5C-4BBB-B496-E3829C2B4BB6}" presName="node" presStyleLbl="node1" presStyleIdx="14" presStyleCnt="28">
        <dgm:presLayoutVars>
          <dgm:bulletEnabled val="1"/>
        </dgm:presLayoutVars>
      </dgm:prSet>
      <dgm:spPr>
        <a:prstGeom prst="roundRect">
          <a:avLst/>
        </a:prstGeom>
      </dgm:spPr>
      <dgm:t>
        <a:bodyPr/>
        <a:lstStyle/>
        <a:p>
          <a:endParaRPr kumimoji="1" lang="ja-JP" altLang="en-US"/>
        </a:p>
      </dgm:t>
    </dgm:pt>
    <dgm:pt modelId="{9BFA490E-4618-4101-ABA2-003FFC84405D}" type="pres">
      <dgm:prSet presAssocID="{ECBC0D36-BDFF-4098-80AB-39E755A34519}" presName="sibTrans" presStyleCnt="0"/>
      <dgm:spPr/>
    </dgm:pt>
    <dgm:pt modelId="{ED5D131C-6819-40B5-A83E-B75AE767DAED}" type="pres">
      <dgm:prSet presAssocID="{E5A60A44-B2B7-481B-BA5F-1E4B554B0F6E}" presName="node" presStyleLbl="node1" presStyleIdx="15" presStyleCnt="28">
        <dgm:presLayoutVars>
          <dgm:bulletEnabled val="1"/>
        </dgm:presLayoutVars>
      </dgm:prSet>
      <dgm:spPr>
        <a:prstGeom prst="roundRect">
          <a:avLst/>
        </a:prstGeom>
      </dgm:spPr>
      <dgm:t>
        <a:bodyPr/>
        <a:lstStyle/>
        <a:p>
          <a:endParaRPr lang="en-US"/>
        </a:p>
      </dgm:t>
    </dgm:pt>
    <dgm:pt modelId="{415342CD-FCF7-4E01-BB1A-A5606347B2EA}" type="pres">
      <dgm:prSet presAssocID="{365D1634-DC36-4154-9748-48D75F4B1C70}" presName="sibTrans" presStyleCnt="0"/>
      <dgm:spPr/>
    </dgm:pt>
    <dgm:pt modelId="{2E316C56-5282-4909-BF3A-06244BB46DFA}" type="pres">
      <dgm:prSet presAssocID="{358CFBE0-7390-45FC-BA95-AA946515F79E}" presName="node" presStyleLbl="node1" presStyleIdx="16" presStyleCnt="28">
        <dgm:presLayoutVars>
          <dgm:bulletEnabled val="1"/>
        </dgm:presLayoutVars>
      </dgm:prSet>
      <dgm:spPr>
        <a:prstGeom prst="roundRect">
          <a:avLst/>
        </a:prstGeom>
      </dgm:spPr>
      <dgm:t>
        <a:bodyPr/>
        <a:lstStyle/>
        <a:p>
          <a:endParaRPr lang="en-US"/>
        </a:p>
      </dgm:t>
    </dgm:pt>
    <dgm:pt modelId="{A633B716-1BB8-4AB5-B5D9-6BACF5B20686}" type="pres">
      <dgm:prSet presAssocID="{DE00C40D-73C8-4AD9-A384-91EBD8020D66}" presName="sibTrans" presStyleCnt="0"/>
      <dgm:spPr/>
    </dgm:pt>
    <dgm:pt modelId="{34AF0344-65D1-41BD-8978-9E856E5CFE3F}" type="pres">
      <dgm:prSet presAssocID="{9D43174A-F08F-46E7-AB3F-81E22B3F6218}" presName="node" presStyleLbl="node1" presStyleIdx="17" presStyleCnt="28">
        <dgm:presLayoutVars>
          <dgm:bulletEnabled val="1"/>
        </dgm:presLayoutVars>
      </dgm:prSet>
      <dgm:spPr>
        <a:prstGeom prst="roundRect">
          <a:avLst/>
        </a:prstGeom>
      </dgm:spPr>
      <dgm:t>
        <a:bodyPr/>
        <a:lstStyle/>
        <a:p>
          <a:endParaRPr lang="en-US"/>
        </a:p>
      </dgm:t>
    </dgm:pt>
    <dgm:pt modelId="{D6C9FE1D-30AB-4CE8-9688-370167574F2B}" type="pres">
      <dgm:prSet presAssocID="{7FA80B43-078D-439A-ABF6-9BDFDF6D5CD3}" presName="sibTrans" presStyleCnt="0"/>
      <dgm:spPr/>
    </dgm:pt>
    <dgm:pt modelId="{F2AC5EFF-62D0-45D5-8069-3ED6EAC24F6A}" type="pres">
      <dgm:prSet presAssocID="{9ABFD6CD-7F12-4FFC-A736-EB34C476C43F}" presName="node" presStyleLbl="node1" presStyleIdx="18" presStyleCnt="28">
        <dgm:presLayoutVars>
          <dgm:bulletEnabled val="1"/>
        </dgm:presLayoutVars>
      </dgm:prSet>
      <dgm:spPr>
        <a:prstGeom prst="roundRect">
          <a:avLst/>
        </a:prstGeom>
      </dgm:spPr>
      <dgm:t>
        <a:bodyPr/>
        <a:lstStyle/>
        <a:p>
          <a:endParaRPr lang="en-US"/>
        </a:p>
      </dgm:t>
    </dgm:pt>
    <dgm:pt modelId="{8E3D12B5-BA6A-46F9-994B-C2D45FFE6595}" type="pres">
      <dgm:prSet presAssocID="{1D1AB789-9B67-4A01-84EE-1BC1765D25AA}" presName="sibTrans" presStyleCnt="0"/>
      <dgm:spPr/>
    </dgm:pt>
    <dgm:pt modelId="{7341470D-C273-4E90-87F6-5F17DE5BA5A1}" type="pres">
      <dgm:prSet presAssocID="{5ED06AD1-C9F4-4CFD-BB83-2800A95E0E5D}" presName="node" presStyleLbl="node1" presStyleIdx="19" presStyleCnt="28">
        <dgm:presLayoutVars>
          <dgm:bulletEnabled val="1"/>
        </dgm:presLayoutVars>
      </dgm:prSet>
      <dgm:spPr>
        <a:prstGeom prst="roundRect">
          <a:avLst/>
        </a:prstGeom>
      </dgm:spPr>
      <dgm:t>
        <a:bodyPr/>
        <a:lstStyle/>
        <a:p>
          <a:endParaRPr lang="en-US"/>
        </a:p>
      </dgm:t>
    </dgm:pt>
    <dgm:pt modelId="{286EDB49-AAC4-4B51-A48D-336DDA599C34}" type="pres">
      <dgm:prSet presAssocID="{0C7199C4-CE0C-4A72-AE9F-FBA1E87EA4C2}" presName="sibTrans" presStyleCnt="0"/>
      <dgm:spPr/>
    </dgm:pt>
    <dgm:pt modelId="{A2C75008-D3E8-4E59-944D-283FDF774EC7}" type="pres">
      <dgm:prSet presAssocID="{D2CC3429-9627-4195-B9A1-F4BA5BDCE355}" presName="node" presStyleLbl="node1" presStyleIdx="20" presStyleCnt="28">
        <dgm:presLayoutVars>
          <dgm:bulletEnabled val="1"/>
        </dgm:presLayoutVars>
      </dgm:prSet>
      <dgm:spPr>
        <a:prstGeom prst="roundRect">
          <a:avLst/>
        </a:prstGeom>
      </dgm:spPr>
      <dgm:t>
        <a:bodyPr/>
        <a:lstStyle/>
        <a:p>
          <a:endParaRPr kumimoji="1" lang="ja-JP" altLang="en-US"/>
        </a:p>
      </dgm:t>
    </dgm:pt>
    <dgm:pt modelId="{8A4CDE08-E55B-456C-A82A-78BF8933FF72}" type="pres">
      <dgm:prSet presAssocID="{F19EF0A3-CB60-464C-9558-2C9682A53FC9}" presName="sibTrans" presStyleCnt="0"/>
      <dgm:spPr/>
    </dgm:pt>
    <dgm:pt modelId="{4BEF802C-6547-43F4-B303-A069FEED6DF5}" type="pres">
      <dgm:prSet presAssocID="{86444206-36FD-4859-97AB-19F664D69622}" presName="node" presStyleLbl="node1" presStyleIdx="21" presStyleCnt="28">
        <dgm:presLayoutVars>
          <dgm:bulletEnabled val="1"/>
        </dgm:presLayoutVars>
      </dgm:prSet>
      <dgm:spPr>
        <a:prstGeom prst="roundRect">
          <a:avLst/>
        </a:prstGeom>
      </dgm:spPr>
      <dgm:t>
        <a:bodyPr/>
        <a:lstStyle/>
        <a:p>
          <a:endParaRPr lang="en-US"/>
        </a:p>
      </dgm:t>
    </dgm:pt>
    <dgm:pt modelId="{A8574821-8E04-4139-9156-C27C2290CAD5}" type="pres">
      <dgm:prSet presAssocID="{96FBB22E-B1D0-4B60-9D87-E6597F48FBB9}" presName="sibTrans" presStyleCnt="0"/>
      <dgm:spPr/>
    </dgm:pt>
    <dgm:pt modelId="{7124AE72-CA72-4E4E-8A81-27F40E644BB1}" type="pres">
      <dgm:prSet presAssocID="{0F06D954-FE50-4E65-8C2A-FD4991B57C33}" presName="node" presStyleLbl="node1" presStyleIdx="22" presStyleCnt="28">
        <dgm:presLayoutVars>
          <dgm:bulletEnabled val="1"/>
        </dgm:presLayoutVars>
      </dgm:prSet>
      <dgm:spPr>
        <a:prstGeom prst="roundRect">
          <a:avLst/>
        </a:prstGeom>
      </dgm:spPr>
      <dgm:t>
        <a:bodyPr/>
        <a:lstStyle/>
        <a:p>
          <a:endParaRPr lang="en-US"/>
        </a:p>
      </dgm:t>
    </dgm:pt>
    <dgm:pt modelId="{9C0FE245-C798-440D-B50A-B59DF73EA9DF}" type="pres">
      <dgm:prSet presAssocID="{2AE23FF9-A417-434F-B01C-4D058BCE3EB5}" presName="sibTrans" presStyleCnt="0"/>
      <dgm:spPr/>
    </dgm:pt>
    <dgm:pt modelId="{38B027A7-BDC7-421D-A784-2D7352A3927A}" type="pres">
      <dgm:prSet presAssocID="{7BDB3E91-7998-4437-9790-E66085620CAB}" presName="node" presStyleLbl="node1" presStyleIdx="23" presStyleCnt="28">
        <dgm:presLayoutVars>
          <dgm:bulletEnabled val="1"/>
        </dgm:presLayoutVars>
      </dgm:prSet>
      <dgm:spPr>
        <a:prstGeom prst="roundRect">
          <a:avLst/>
        </a:prstGeom>
      </dgm:spPr>
      <dgm:t>
        <a:bodyPr/>
        <a:lstStyle/>
        <a:p>
          <a:endParaRPr kumimoji="1" lang="ja-JP" altLang="en-US"/>
        </a:p>
      </dgm:t>
    </dgm:pt>
    <dgm:pt modelId="{2AD1ACFA-56C9-460C-A121-5F52D02EB9B7}" type="pres">
      <dgm:prSet presAssocID="{64F0A98B-CE5D-4E14-9491-D6189B3408A8}" presName="sibTrans" presStyleCnt="0"/>
      <dgm:spPr/>
    </dgm:pt>
    <dgm:pt modelId="{EAA32DE7-B09A-472A-864D-AB8A29A5E0B6}" type="pres">
      <dgm:prSet presAssocID="{DE668145-F091-4348-BC5D-BBDC148DC818}" presName="node" presStyleLbl="node1" presStyleIdx="24" presStyleCnt="28">
        <dgm:presLayoutVars>
          <dgm:bulletEnabled val="1"/>
        </dgm:presLayoutVars>
      </dgm:prSet>
      <dgm:spPr>
        <a:prstGeom prst="roundRect">
          <a:avLst/>
        </a:prstGeom>
      </dgm:spPr>
      <dgm:t>
        <a:bodyPr/>
        <a:lstStyle/>
        <a:p>
          <a:endParaRPr kumimoji="1" lang="ja-JP" altLang="en-US"/>
        </a:p>
      </dgm:t>
    </dgm:pt>
    <dgm:pt modelId="{63794110-6D88-4B3D-8AD0-C889C38C1B2F}" type="pres">
      <dgm:prSet presAssocID="{CE4EC08E-5E5D-497F-AB3D-24A92117F949}" presName="sibTrans" presStyleCnt="0"/>
      <dgm:spPr/>
    </dgm:pt>
    <dgm:pt modelId="{FDB4BFC2-91D3-4B00-90AE-1711F7C1FF02}" type="pres">
      <dgm:prSet presAssocID="{2E1827D8-7AC6-4565-A5C7-1EBF11A3A35F}" presName="node" presStyleLbl="node1" presStyleIdx="25" presStyleCnt="28">
        <dgm:presLayoutVars>
          <dgm:bulletEnabled val="1"/>
        </dgm:presLayoutVars>
      </dgm:prSet>
      <dgm:spPr>
        <a:prstGeom prst="roundRect">
          <a:avLst/>
        </a:prstGeom>
      </dgm:spPr>
      <dgm:t>
        <a:bodyPr/>
        <a:lstStyle/>
        <a:p>
          <a:endParaRPr kumimoji="1" lang="ja-JP" altLang="en-US"/>
        </a:p>
      </dgm:t>
    </dgm:pt>
    <dgm:pt modelId="{E7E049DE-4A9E-4C39-A125-E61D822233BF}" type="pres">
      <dgm:prSet presAssocID="{734E1825-9E97-4CC0-838A-EBE61DCB290F}" presName="sibTrans" presStyleCnt="0"/>
      <dgm:spPr/>
    </dgm:pt>
    <dgm:pt modelId="{8271412E-A8A3-4F7C-9092-431956B6EC5C}" type="pres">
      <dgm:prSet presAssocID="{07A27A3F-375C-4FB9-AF86-93B4C376FAB2}" presName="node" presStyleLbl="node1" presStyleIdx="26" presStyleCnt="28">
        <dgm:presLayoutVars>
          <dgm:bulletEnabled val="1"/>
        </dgm:presLayoutVars>
      </dgm:prSet>
      <dgm:spPr>
        <a:prstGeom prst="roundRect">
          <a:avLst/>
        </a:prstGeom>
      </dgm:spPr>
      <dgm:t>
        <a:bodyPr/>
        <a:lstStyle/>
        <a:p>
          <a:endParaRPr kumimoji="1" lang="ja-JP" altLang="en-US"/>
        </a:p>
      </dgm:t>
    </dgm:pt>
    <dgm:pt modelId="{A4686E05-07A3-4732-89B3-530B42EBCF12}" type="pres">
      <dgm:prSet presAssocID="{BAB1CBE3-D815-435D-A25D-7982544F97C3}" presName="sibTrans" presStyleCnt="0"/>
      <dgm:spPr/>
    </dgm:pt>
    <dgm:pt modelId="{0B4DC81E-A546-4F8A-BCD3-2BA2C5F89851}" type="pres">
      <dgm:prSet presAssocID="{CE2920C7-8056-464D-B2DD-D7689CD83D71}" presName="node" presStyleLbl="node1" presStyleIdx="27" presStyleCnt="28">
        <dgm:presLayoutVars>
          <dgm:bulletEnabled val="1"/>
        </dgm:presLayoutVars>
      </dgm:prSet>
      <dgm:spPr>
        <a:prstGeom prst="roundRect">
          <a:avLst/>
        </a:prstGeom>
      </dgm:spPr>
      <dgm:t>
        <a:bodyPr/>
        <a:lstStyle/>
        <a:p>
          <a:endParaRPr kumimoji="1" lang="ja-JP" altLang="en-US"/>
        </a:p>
      </dgm:t>
    </dgm:pt>
  </dgm:ptLst>
  <dgm:cxnLst>
    <dgm:cxn modelId="{8CFD6ABD-92F1-401D-9D67-C0030769CBA1}" type="presOf" srcId="{5FC6A9DA-C55F-49DE-B76F-67F0C244707A}" destId="{A2C75008-D3E8-4E59-944D-283FDF774EC7}" srcOrd="0" destOrd="1" presId="urn:microsoft.com/office/officeart/2005/8/layout/default"/>
    <dgm:cxn modelId="{E7978213-B939-4A48-9E60-C35FDF11F1BC}" srcId="{105D6CF2-80A5-4217-A861-285910F2A098}" destId="{7BDB3E91-7998-4437-9790-E66085620CAB}" srcOrd="23" destOrd="0" parTransId="{9C91423D-F1C6-417D-9653-56551981BE05}" sibTransId="{64F0A98B-CE5D-4E14-9491-D6189B3408A8}"/>
    <dgm:cxn modelId="{964417EC-9626-440B-8B15-F287E8995496}" srcId="{25CBCE66-4F64-40CF-A68A-D676D75B75D2}" destId="{BAF17E4C-C70B-480F-A11C-F727963A6111}" srcOrd="1" destOrd="0" parTransId="{406CF94E-EACD-4C7B-885B-F71999541C11}" sibTransId="{7425EBD1-81CD-47BE-B675-7053C216996B}"/>
    <dgm:cxn modelId="{A823AA8D-127C-48B9-BD2F-652637016540}" type="presOf" srcId="{59B4ED13-A5FF-473D-B4E8-2CCA3CE54F51}" destId="{ED5D131C-6819-40B5-A83E-B75AE767DAED}" srcOrd="0" destOrd="1" presId="urn:microsoft.com/office/officeart/2005/8/layout/default"/>
    <dgm:cxn modelId="{48530E89-39F9-42AB-9A9E-32843B693EE9}" type="presOf" srcId="{EF1F01E8-D062-4585-AA8F-9883ABFFA891}" destId="{34DF5FBE-343C-4644-B0E0-6779ACC75801}" srcOrd="0" destOrd="2" presId="urn:microsoft.com/office/officeart/2005/8/layout/default"/>
    <dgm:cxn modelId="{3E195AB9-ACAB-4D73-9939-82F47860EAB4}" srcId="{105D6CF2-80A5-4217-A861-285910F2A098}" destId="{DE668145-F091-4348-BC5D-BBDC148DC818}" srcOrd="24" destOrd="0" parTransId="{902D2CE7-F483-4E64-8AB2-2F5EB9026C40}" sibTransId="{CE4EC08E-5E5D-497F-AB3D-24A92117F949}"/>
    <dgm:cxn modelId="{A6BDFD75-2C45-46EF-A65B-DF1F685ED1D4}" srcId="{354056E8-B8B0-4543-98AA-CE3317FCA979}" destId="{D3EC8B22-0BD4-4FB4-B8BC-A17693004E02}" srcOrd="0" destOrd="0" parTransId="{87607386-5D74-4940-8AF5-70DD0C8A3D4B}" sibTransId="{94922E8F-F057-41D9-85BC-F96CA370D6B5}"/>
    <dgm:cxn modelId="{B93A6E48-B1F1-4DD2-B334-BF44631DDABC}" type="presOf" srcId="{0F06D954-FE50-4E65-8C2A-FD4991B57C33}" destId="{7124AE72-CA72-4E4E-8A81-27F40E644BB1}" srcOrd="0" destOrd="0" presId="urn:microsoft.com/office/officeart/2005/8/layout/default"/>
    <dgm:cxn modelId="{FF1F51FC-47E1-4A4D-8C9D-E44297BC12A4}" srcId="{105D6CF2-80A5-4217-A861-285910F2A098}" destId="{86444206-36FD-4859-97AB-19F664D69622}" srcOrd="21" destOrd="0" parTransId="{ED312717-2F9B-48F8-9FA9-56A1C44FC7B6}" sibTransId="{96FBB22E-B1D0-4B60-9D87-E6597F48FBB9}"/>
    <dgm:cxn modelId="{83F2C699-02DF-4114-8E2E-ABC444F00DD2}" srcId="{DE668145-F091-4348-BC5D-BBDC148DC818}" destId="{84EC151B-4803-4ED8-B722-877559528C35}" srcOrd="0" destOrd="0" parTransId="{01E61C5F-3EAB-4973-9CA4-1518F9E52F1C}" sibTransId="{DE85F8D2-B018-4E6C-B628-A8DF73067BD9}"/>
    <dgm:cxn modelId="{627F2EFC-F8E4-44B1-AFC4-DCFF4056819D}" type="presOf" srcId="{2E1827D8-7AC6-4565-A5C7-1EBF11A3A35F}" destId="{FDB4BFC2-91D3-4B00-90AE-1711F7C1FF02}" srcOrd="0" destOrd="0" presId="urn:microsoft.com/office/officeart/2005/8/layout/default"/>
    <dgm:cxn modelId="{297AF94F-5D84-42E8-A2D7-5E05C3308CB5}" type="presOf" srcId="{AE9A6727-D19D-42CB-8F5F-F90D34052649}" destId="{6DEC4F30-CBFF-4C36-A2AA-175220C429D1}" srcOrd="0" destOrd="0" presId="urn:microsoft.com/office/officeart/2005/8/layout/default"/>
    <dgm:cxn modelId="{6FA3CB8D-4199-4B6E-B551-E7C6EAA82174}" srcId="{AE9A6727-D19D-42CB-8F5F-F90D34052649}" destId="{F65CE843-8E5C-4B7E-BF48-7484B22237A7}" srcOrd="0" destOrd="0" parTransId="{97B3ED01-49F3-43EB-8F80-C5A96C9C35C7}" sibTransId="{25A2FA7D-BCAA-4DD8-BD11-5F43BDD3B469}"/>
    <dgm:cxn modelId="{787136B5-2BB3-4B08-A15E-2BB80B16D947}" srcId="{9ABFD6CD-7F12-4FFC-A736-EB34C476C43F}" destId="{A462A551-211A-4841-90EB-B8C00A7D2088}" srcOrd="0" destOrd="0" parTransId="{9ABA8F4E-9908-4C3D-BB47-41849D850079}" sibTransId="{3176ED57-DEA7-443C-B30C-3EDE9F399A50}"/>
    <dgm:cxn modelId="{443464F2-E91A-4A19-A25F-016D9A5EF4E2}" type="presOf" srcId="{5E01A1F1-4888-4EA5-88B9-A0A517277E50}" destId="{47C621D6-6A6C-401B-B787-2D296DDE3DAD}" srcOrd="0" destOrd="0" presId="urn:microsoft.com/office/officeart/2005/8/layout/default"/>
    <dgm:cxn modelId="{5829BBB3-94C9-4FE1-A73A-E5E8DC30D77D}" srcId="{4244691F-547C-46E7-BFE7-046FC0D5A59B}" destId="{F6D23CC6-6772-46CF-9259-AB0535E829D7}" srcOrd="0" destOrd="0" parTransId="{FA483B3A-F75A-4CA9-83A9-166421CFBAE9}" sibTransId="{1573E318-CDB3-46ED-904F-96EE7EBCC887}"/>
    <dgm:cxn modelId="{9A4C84EC-06A0-41D2-917B-0C961E56F75B}" srcId="{9D43174A-F08F-46E7-AB3F-81E22B3F6218}" destId="{47CCAC40-4FB7-4239-9EFB-C08E1446E4AE}" srcOrd="0" destOrd="0" parTransId="{B2075706-C499-4598-B8A8-C965B06FB848}" sibTransId="{CA1EBC6D-1680-4622-BF9A-B64B92BAA7F1}"/>
    <dgm:cxn modelId="{9A32C273-9E41-4604-B907-C857A7B0491A}" type="presOf" srcId="{7D547113-19E5-4DA3-83F5-E9520504356E}" destId="{AC554AD8-9AD8-4532-8098-0EFDDA7B45DA}" srcOrd="0" destOrd="1" presId="urn:microsoft.com/office/officeart/2005/8/layout/default"/>
    <dgm:cxn modelId="{28BCDBB0-177B-41D4-9C36-39AF397C85C2}" type="presOf" srcId="{9D43174A-F08F-46E7-AB3F-81E22B3F6218}" destId="{34AF0344-65D1-41BD-8978-9E856E5CFE3F}" srcOrd="0" destOrd="0" presId="urn:microsoft.com/office/officeart/2005/8/layout/default"/>
    <dgm:cxn modelId="{E1DDCF04-2178-4D8C-9548-F2062B826CAE}" type="presOf" srcId="{53A0CC24-CABB-47A2-8A42-E8CE4B355EC2}" destId="{3563DD21-C2F7-42C3-8D6F-98F35E24A1A7}" srcOrd="0" destOrd="0" presId="urn:microsoft.com/office/officeart/2005/8/layout/default"/>
    <dgm:cxn modelId="{90AF2BD1-8A05-43CE-8560-2E50B3E5D1FA}" type="presOf" srcId="{3003FE7B-9303-4642-87A8-509284937178}" destId="{C807B9BC-5236-4440-BEC2-B7B3C39D00C9}" srcOrd="0" destOrd="2" presId="urn:microsoft.com/office/officeart/2005/8/layout/default"/>
    <dgm:cxn modelId="{47E35DE0-A94A-45E0-AD04-154087DD5601}" srcId="{0F06D954-FE50-4E65-8C2A-FD4991B57C33}" destId="{CA81BCB8-B588-40ED-9A38-D3570F5980C4}" srcOrd="1" destOrd="0" parTransId="{4E2DF6FF-4CBF-4BF2-9BB6-3CA5B6910DFD}" sibTransId="{6C4E17FE-622A-4CF0-B72F-37E11280AE74}"/>
    <dgm:cxn modelId="{BBF3C71B-DA1B-4159-93E6-71A205380110}" srcId="{39AAA647-1EB9-436C-B87B-1000429FEFB0}" destId="{ABB6469F-423D-4593-B918-AD2A795DE760}" srcOrd="0" destOrd="0" parTransId="{E6A5005D-F847-4E68-96E5-2FAAA2D73802}" sibTransId="{50A12ADE-D594-4EF5-BF49-D0FAEB34BEF7}"/>
    <dgm:cxn modelId="{6799B76E-7477-47A8-9117-B75D12147AE6}" srcId="{105D6CF2-80A5-4217-A861-285910F2A098}" destId="{9D43174A-F08F-46E7-AB3F-81E22B3F6218}" srcOrd="17" destOrd="0" parTransId="{6056E4DE-E4F7-4285-AB90-4F67DBDEBBEA}" sibTransId="{7FA80B43-078D-439A-ABF6-9BDFDF6D5CD3}"/>
    <dgm:cxn modelId="{F3C89F61-00C5-49DA-9AF0-2376BBE3FA1B}" type="presOf" srcId="{07C7FBA3-4E97-4CFF-9341-D2D024F33E41}" destId="{38B027A7-BDC7-421D-A784-2D7352A3927A}" srcOrd="0" destOrd="1" presId="urn:microsoft.com/office/officeart/2005/8/layout/default"/>
    <dgm:cxn modelId="{19076F02-6CB4-4FD6-8813-1AAFF91AC37A}" srcId="{C0F6B60E-0061-4B52-A804-7D54489978B8}" destId="{7D547113-19E5-4DA3-83F5-E9520504356E}" srcOrd="0" destOrd="0" parTransId="{67F5D055-428C-4DD3-90C9-5BB5B6D43570}" sibTransId="{3F87BE2C-07CE-4941-B1DA-8E6D801EE62A}"/>
    <dgm:cxn modelId="{E0C345F1-97A8-4F00-964D-A99D1EC014AC}" srcId="{25CBCE66-4F64-40CF-A68A-D676D75B75D2}" destId="{E1934DED-37DE-4560-8277-3329DCBDC969}" srcOrd="0" destOrd="0" parTransId="{D4138AA1-8C1C-4376-82EB-CA86C0092DA8}" sibTransId="{BBD1C6CA-13A2-4869-80D2-3FD522941712}"/>
    <dgm:cxn modelId="{A5D10364-2D47-464D-A9CB-4CCD35569AFA}" srcId="{358CFBE0-7390-45FC-BA95-AA946515F79E}" destId="{3EA09A3F-D042-4466-ACF5-AEA59C7CA3CE}" srcOrd="0" destOrd="0" parTransId="{179EAE4E-1EBE-4F75-BA32-DAE8BDDBD359}" sibTransId="{19DEBAB7-5E76-4FA1-973D-5DE81F323754}"/>
    <dgm:cxn modelId="{21897B24-E303-49B6-B627-E4BE6168BFED}" type="presOf" srcId="{47CCAC40-4FB7-4239-9EFB-C08E1446E4AE}" destId="{34AF0344-65D1-41BD-8978-9E856E5CFE3F}" srcOrd="0" destOrd="1" presId="urn:microsoft.com/office/officeart/2005/8/layout/default"/>
    <dgm:cxn modelId="{C8B0B364-3F2B-4945-9466-FD3F5AF9E47A}" srcId="{105D6CF2-80A5-4217-A861-285910F2A098}" destId="{2E1827D8-7AC6-4565-A5C7-1EBF11A3A35F}" srcOrd="25" destOrd="0" parTransId="{48D282E0-7F60-4C9A-A97D-4BC659D09210}" sibTransId="{734E1825-9E97-4CC0-838A-EBE61DCB290F}"/>
    <dgm:cxn modelId="{C8CAB005-6121-4C2A-B160-AC62ABF9052C}" type="presOf" srcId="{39AAA647-1EB9-436C-B87B-1000429FEFB0}" destId="{83913333-CF63-4272-BF6B-6A119D3AFA6E}" srcOrd="0" destOrd="0" presId="urn:microsoft.com/office/officeart/2005/8/layout/default"/>
    <dgm:cxn modelId="{AB8E83D8-562A-4DF8-A81A-F579D07FE2DE}" type="presOf" srcId="{36EEF386-84CE-41E5-B8E4-0051E7F18FC2}" destId="{D804B257-BAED-44CF-8285-902D465F48E9}" srcOrd="0" destOrd="2" presId="urn:microsoft.com/office/officeart/2005/8/layout/default"/>
    <dgm:cxn modelId="{DED294D6-1A36-4F14-870B-85428EAB739E}" srcId="{105D6CF2-80A5-4217-A861-285910F2A098}" destId="{D2CC3429-9627-4195-B9A1-F4BA5BDCE355}" srcOrd="20" destOrd="0" parTransId="{60706CFB-616A-4FD0-86A4-76B46D49B21D}" sibTransId="{F19EF0A3-CB60-464C-9558-2C9682A53FC9}"/>
    <dgm:cxn modelId="{9CDB1266-AC2D-47AE-A32F-84DA89F7B2CC}" type="presOf" srcId="{354056E8-B8B0-4543-98AA-CE3317FCA979}" destId="{B70670AB-9ADC-48C9-AB9E-91DA2C806ACC}" srcOrd="0" destOrd="0" presId="urn:microsoft.com/office/officeart/2005/8/layout/default"/>
    <dgm:cxn modelId="{E580E77C-5A57-4046-B995-4E14C2154C3D}" type="presOf" srcId="{F65CE843-8E5C-4B7E-BF48-7484B22237A7}" destId="{6DEC4F30-CBFF-4C36-A2AA-175220C429D1}" srcOrd="0" destOrd="1" presId="urn:microsoft.com/office/officeart/2005/8/layout/default"/>
    <dgm:cxn modelId="{2159BA87-6580-4F34-B538-9B26A31A7FD8}" type="presOf" srcId="{9754BCC7-A2F7-4718-B09E-F33A1F1435EF}" destId="{0B4DC81E-A546-4F8A-BCD3-2BA2C5F89851}" srcOrd="0" destOrd="1" presId="urn:microsoft.com/office/officeart/2005/8/layout/default"/>
    <dgm:cxn modelId="{36E63646-32D3-49A9-888E-26A0829B550C}" srcId="{105D6CF2-80A5-4217-A861-285910F2A098}" destId="{98D34B9B-A429-4B7C-902D-DE06D58BE3AF}" srcOrd="4" destOrd="0" parTransId="{4310012F-A98A-433B-A757-5FDCAC515B9D}" sibTransId="{012C96CF-3A65-4111-A2F1-8CFEC83510CE}"/>
    <dgm:cxn modelId="{E38213F9-22F4-47E0-8F55-DFEB05A1CFDD}" srcId="{C0F6B60E-0061-4B52-A804-7D54489978B8}" destId="{4D7BE893-0FA8-497F-B5DC-C0B0191AE94B}" srcOrd="1" destOrd="0" parTransId="{6D042B69-CA18-4941-80EC-C0297F997AF2}" sibTransId="{0EE02CEC-CAED-42B0-934E-B578A181DD0C}"/>
    <dgm:cxn modelId="{E23668DD-DA2E-4606-A876-62E0A9B34452}" srcId="{E2FCF171-1D5C-4BBB-B496-E3829C2B4BB6}" destId="{BEA8AF9F-FAF2-4D7E-A73F-F43D4A2BB917}" srcOrd="0" destOrd="0" parTransId="{3D60F38E-44F7-44C0-AAD2-8BFEFA20450B}" sibTransId="{B353F8FD-793A-4E85-A268-D920244A0A01}"/>
    <dgm:cxn modelId="{F213360D-F9C0-44DC-AD49-078AF0F3B871}" srcId="{E2FCF171-1D5C-4BBB-B496-E3829C2B4BB6}" destId="{3003FE7B-9303-4642-87A8-509284937178}" srcOrd="1" destOrd="0" parTransId="{5D690E4B-A6B2-417C-AC92-EAFE2CB37D3B}" sibTransId="{625A29FF-3E72-4B54-A4FB-3EED6AE6FA99}"/>
    <dgm:cxn modelId="{78892667-7BBD-4DD0-9552-D346B170A583}" srcId="{2AF6D57F-1BCD-4AA7-BA16-F72D76B1A5EA}" destId="{36EEF386-84CE-41E5-B8E4-0051E7F18FC2}" srcOrd="1" destOrd="0" parTransId="{11618D96-780E-4F59-AAE4-F46FF7F9438E}" sibTransId="{28EB17B4-558F-497A-B07D-5DA5BA32C77C}"/>
    <dgm:cxn modelId="{003D4DEC-39C8-4D57-BC9C-6FDA157A848C}" srcId="{0F06D954-FE50-4E65-8C2A-FD4991B57C33}" destId="{994CD191-7C69-4D97-BE5D-46918D82FFE0}" srcOrd="2" destOrd="0" parTransId="{AE6D7620-8475-43F6-AFE0-F4FA67A76267}" sibTransId="{18F5A428-2FFF-4DA6-8ACA-62E42DEB374C}"/>
    <dgm:cxn modelId="{4A2C3E6C-3D7C-4078-B5EC-2C18FBB4B42A}" type="presOf" srcId="{BC673B8A-BDF5-40F1-88C4-833474D1B23C}" destId="{D4A13E4D-19EA-4B69-AA2B-F63E9F7B9587}" srcOrd="0" destOrd="0" presId="urn:microsoft.com/office/officeart/2005/8/layout/default"/>
    <dgm:cxn modelId="{E232063F-7E6C-463D-AD31-13AD2AEB738E}" srcId="{105D6CF2-80A5-4217-A861-285910F2A098}" destId="{2AF6D57F-1BCD-4AA7-BA16-F72D76B1A5EA}" srcOrd="1" destOrd="0" parTransId="{942AF588-1B47-415A-9931-105E22A0C47E}" sibTransId="{9211F727-6737-44F3-8EF6-5A62DB0A5312}"/>
    <dgm:cxn modelId="{0A9079FE-9E06-42E8-A071-372955BDDB63}" type="presOf" srcId="{07A27A3F-375C-4FB9-AF86-93B4C376FAB2}" destId="{8271412E-A8A3-4F7C-9092-431956B6EC5C}" srcOrd="0" destOrd="0" presId="urn:microsoft.com/office/officeart/2005/8/layout/default"/>
    <dgm:cxn modelId="{2AEC7FF7-2C54-4394-8021-C9483AF5C836}" type="presOf" srcId="{B86A8C23-2FA1-4073-8A73-E9823EBAC6B2}" destId="{3563DD21-C2F7-42C3-8D6F-98F35E24A1A7}" srcOrd="0" destOrd="1" presId="urn:microsoft.com/office/officeart/2005/8/layout/default"/>
    <dgm:cxn modelId="{7C5879C8-62CF-44F3-87FC-C449BCEA79CA}" type="presOf" srcId="{C387B96C-B5C1-4645-8EB5-3B73BFE1396F}" destId="{7341470D-C273-4E90-87F6-5F17DE5BA5A1}" srcOrd="0" destOrd="1" presId="urn:microsoft.com/office/officeart/2005/8/layout/default"/>
    <dgm:cxn modelId="{DF7956A1-2401-4FBE-ADAB-47C4B7B34973}" type="presOf" srcId="{105D6CF2-80A5-4217-A861-285910F2A098}" destId="{81D98005-E5A9-451E-BF67-A6071409CDBB}" srcOrd="0" destOrd="0" presId="urn:microsoft.com/office/officeart/2005/8/layout/default"/>
    <dgm:cxn modelId="{5EDBD584-0B93-4BB2-A2A0-D765698DFB83}" type="presOf" srcId="{BAF17E4C-C70B-480F-A11C-F727963A6111}" destId="{B62B3E0C-694D-42A0-B235-015640767CAF}" srcOrd="0" destOrd="2" presId="urn:microsoft.com/office/officeart/2005/8/layout/default"/>
    <dgm:cxn modelId="{C725957E-4A69-48F0-B80A-992E3F181047}" srcId="{105D6CF2-80A5-4217-A861-285910F2A098}" destId="{C0F6B60E-0061-4B52-A804-7D54489978B8}" srcOrd="9" destOrd="0" parTransId="{E53D86A2-BFC1-4034-9A65-EFAA64930288}" sibTransId="{B4F8BE2C-888C-4249-86CA-0BEA6FA6FB5C}"/>
    <dgm:cxn modelId="{FC3FD864-76A9-496A-9D5F-FC30F084300E}" type="presOf" srcId="{F6D23CC6-6772-46CF-9259-AB0535E829D7}" destId="{87AD6C99-D083-4308-BCCD-9E412B1A4092}" srcOrd="0" destOrd="1" presId="urn:microsoft.com/office/officeart/2005/8/layout/default"/>
    <dgm:cxn modelId="{434858E4-2CAC-4689-B876-A6C2A720B9B4}" srcId="{105D6CF2-80A5-4217-A861-285910F2A098}" destId="{BC673B8A-BDF5-40F1-88C4-833474D1B23C}" srcOrd="3" destOrd="0" parTransId="{8F337C0D-0311-42DE-9602-C1DE469F0EB6}" sibTransId="{F8DB2227-D9AB-4D99-A6C3-F0B284BA6DA1}"/>
    <dgm:cxn modelId="{3282BCAD-C78C-4E58-B15E-205402AEB472}" type="presOf" srcId="{69F04F82-12A7-4172-9845-3D953B9232B7}" destId="{FDB4BFC2-91D3-4B00-90AE-1711F7C1FF02}" srcOrd="0" destOrd="1" presId="urn:microsoft.com/office/officeart/2005/8/layout/default"/>
    <dgm:cxn modelId="{4A9147DB-C487-45E1-B1D9-7232F38AF5D9}" type="presOf" srcId="{2E15D7B2-2405-4E7E-A79C-C4D679BB74AF}" destId="{4BEF802C-6547-43F4-B303-A069FEED6DF5}" srcOrd="0" destOrd="1" presId="urn:microsoft.com/office/officeart/2005/8/layout/default"/>
    <dgm:cxn modelId="{CC900C50-7108-4E79-9ED2-FE2FFBD57E48}" type="presOf" srcId="{4244691F-547C-46E7-BFE7-046FC0D5A59B}" destId="{87AD6C99-D083-4308-BCCD-9E412B1A4092}" srcOrd="0" destOrd="0" presId="urn:microsoft.com/office/officeart/2005/8/layout/default"/>
    <dgm:cxn modelId="{73260E42-C69D-4926-8F09-A09C4CB8A3A7}" srcId="{86444206-36FD-4859-97AB-19F664D69622}" destId="{15D24AFA-5A5A-4D2D-A1D8-E17E35AB3692}" srcOrd="1" destOrd="0" parTransId="{F2FA0142-BA78-43FB-974D-5CF20276EFEF}" sibTransId="{0854E440-0FD9-47A1-90D9-91B97DEC4263}"/>
    <dgm:cxn modelId="{314B7C54-AAFC-4AFF-8CFE-E6DDB062E05D}" srcId="{105D6CF2-80A5-4217-A861-285910F2A098}" destId="{4D1E7BC5-1D7B-429F-9581-B5BE0A44804E}" srcOrd="12" destOrd="0" parTransId="{60B4F446-AADC-4DFF-8F95-BB8A232B7EF5}" sibTransId="{B8207CBE-7439-4AD7-ACD5-756945DD8AAE}"/>
    <dgm:cxn modelId="{A252AF75-8CE9-4800-8B8B-2EEA14CA54A3}" srcId="{5E01A1F1-4888-4EA5-88B9-A0A517277E50}" destId="{5404DCFD-1433-459F-B4A7-095286CC4301}" srcOrd="1" destOrd="0" parTransId="{F7DB9872-F3B9-49BD-858D-6FDE5A854538}" sibTransId="{B96E1E25-9A2A-4314-A3E7-3E5A033B2571}"/>
    <dgm:cxn modelId="{6961EDA6-32F5-4833-8012-5EC31B281E76}" srcId="{5ED06AD1-C9F4-4CFD-BB83-2800A95E0E5D}" destId="{C387B96C-B5C1-4645-8EB5-3B73BFE1396F}" srcOrd="0" destOrd="0" parTransId="{E837E59C-9AA9-4622-BFE7-1E201F10E606}" sibTransId="{F1679132-FAE2-48BF-9C8D-09ABF7F7AC1B}"/>
    <dgm:cxn modelId="{960ED162-402C-4A30-89A2-75D07712764D}" type="presOf" srcId="{E5A60A44-B2B7-481B-BA5F-1E4B554B0F6E}" destId="{ED5D131C-6819-40B5-A83E-B75AE767DAED}" srcOrd="0" destOrd="0" presId="urn:microsoft.com/office/officeart/2005/8/layout/default"/>
    <dgm:cxn modelId="{393A64AD-CC53-4A49-AD77-862E2524F169}" srcId="{354056E8-B8B0-4543-98AA-CE3317FCA979}" destId="{74AB298A-6763-47B3-AE31-23EDE3BC8C03}" srcOrd="2" destOrd="0" parTransId="{3DAAB4CC-7803-4555-B6F0-6C6844304A1B}" sibTransId="{6C2904F3-E7FB-4CCD-B8CC-0CF139C6030D}"/>
    <dgm:cxn modelId="{90C52FA1-B4A7-4385-861C-952375FF9BB0}" type="presOf" srcId="{DE668145-F091-4348-BC5D-BBDC148DC818}" destId="{EAA32DE7-B09A-472A-864D-AB8A29A5E0B6}" srcOrd="0" destOrd="0" presId="urn:microsoft.com/office/officeart/2005/8/layout/default"/>
    <dgm:cxn modelId="{7952764B-A406-4C4F-88B8-778EFC52BE7A}" type="presOf" srcId="{45F7BCDE-540A-4D9C-95B0-D1BC274D4D76}" destId="{1159F90E-EAD4-48CA-8A75-339392D51AB1}" srcOrd="0" destOrd="1" presId="urn:microsoft.com/office/officeart/2005/8/layout/default"/>
    <dgm:cxn modelId="{23D41949-4F79-40E7-9CEA-079C50B559FB}" srcId="{B835AE83-279B-490A-AA06-285F0D1E3D80}" destId="{45F7BCDE-540A-4D9C-95B0-D1BC274D4D76}" srcOrd="0" destOrd="0" parTransId="{326CAC6E-7444-4B1C-833D-4942A06CC852}" sibTransId="{D37AF8BE-78FD-4D54-9AF1-F3BC395E40A9}"/>
    <dgm:cxn modelId="{2A513B9A-538F-438D-8A20-2EB1CD638254}" srcId="{105D6CF2-80A5-4217-A861-285910F2A098}" destId="{CE2920C7-8056-464D-B2DD-D7689CD83D71}" srcOrd="27" destOrd="0" parTransId="{4C2CD847-923D-4B61-B84A-ED6A7047F16B}" sibTransId="{76F5B014-BF55-439A-94D4-509A8A8829FF}"/>
    <dgm:cxn modelId="{075CE7A0-4D86-4563-BB1F-2CA2A960EFC0}" type="presOf" srcId="{3366CD87-A955-4356-B334-E958CC1707D7}" destId="{C807B9BC-5236-4440-BEC2-B7B3C39D00C9}" srcOrd="0" destOrd="3" presId="urn:microsoft.com/office/officeart/2005/8/layout/default"/>
    <dgm:cxn modelId="{D7B2408D-68A1-4F87-A392-1EE077B4F9C0}" type="presOf" srcId="{A0401C16-9440-4108-AB04-557CF22C5C72}" destId="{A2C75008-D3E8-4E59-944D-283FDF774EC7}" srcOrd="0" destOrd="2" presId="urn:microsoft.com/office/officeart/2005/8/layout/default"/>
    <dgm:cxn modelId="{E756129D-0FE0-46ED-A333-166CEE1EFB5E}" srcId="{CE2920C7-8056-464D-B2DD-D7689CD83D71}" destId="{9754BCC7-A2F7-4718-B09E-F33A1F1435EF}" srcOrd="0" destOrd="0" parTransId="{B7670864-DDA4-4AC3-8BCB-08300FD02A48}" sibTransId="{08962E3E-A4A6-4D0A-B261-C2924C3BAF71}"/>
    <dgm:cxn modelId="{5231BA76-EC2D-43F5-AB80-587120C6BF40}" srcId="{D2CC3429-9627-4195-B9A1-F4BA5BDCE355}" destId="{5FC6A9DA-C55F-49DE-B76F-67F0C244707A}" srcOrd="0" destOrd="0" parTransId="{AF0DB901-8492-4589-91DD-6E164EAEBEA3}" sibTransId="{E9040387-9815-40C2-9481-4C5EFB59DF5D}"/>
    <dgm:cxn modelId="{D3ED902A-DB6B-4918-ABB4-960C2C56D07D}" srcId="{105D6CF2-80A5-4217-A861-285910F2A098}" destId="{53A0CC24-CABB-47A2-8A42-E8CE4B355EC2}" srcOrd="13" destOrd="0" parTransId="{78E53A6F-FFA9-44CE-9E41-BC80D6E5721A}" sibTransId="{8C5D032A-B6A1-40D2-BC78-1F4E64960670}"/>
    <dgm:cxn modelId="{471827D1-A055-4CBC-B333-A66E72F1932A}" type="presOf" srcId="{6C1181BB-3750-4B54-AA27-7FA167299FC3}" destId="{B70670AB-9ADC-48C9-AB9E-91DA2C806ACC}" srcOrd="0" destOrd="2" presId="urn:microsoft.com/office/officeart/2005/8/layout/default"/>
    <dgm:cxn modelId="{C8E7504C-315E-4513-9048-EF3404E814FC}" type="presOf" srcId="{74AB298A-6763-47B3-AE31-23EDE3BC8C03}" destId="{B70670AB-9ADC-48C9-AB9E-91DA2C806ACC}" srcOrd="0" destOrd="3" presId="urn:microsoft.com/office/officeart/2005/8/layout/default"/>
    <dgm:cxn modelId="{1854D7D4-ECC5-4688-9317-001067D725F5}" type="presOf" srcId="{0A3B1FFA-E215-420B-B19B-F54052549566}" destId="{8271412E-A8A3-4F7C-9092-431956B6EC5C}" srcOrd="0" destOrd="1" presId="urn:microsoft.com/office/officeart/2005/8/layout/default"/>
    <dgm:cxn modelId="{2F32199A-5462-488E-B8DD-5C85E6326216}" type="presOf" srcId="{4D7BE893-0FA8-497F-B5DC-C0B0191AE94B}" destId="{AC554AD8-9AD8-4532-8098-0EFDDA7B45DA}" srcOrd="0" destOrd="2" presId="urn:microsoft.com/office/officeart/2005/8/layout/default"/>
    <dgm:cxn modelId="{A067EB90-A09F-4C60-BA56-AA6DF2A9B2CD}" type="presOf" srcId="{3EA09A3F-D042-4466-ACF5-AEA59C7CA3CE}" destId="{2E316C56-5282-4909-BF3A-06244BB46DFA}" srcOrd="0" destOrd="1" presId="urn:microsoft.com/office/officeart/2005/8/layout/default"/>
    <dgm:cxn modelId="{30ED5F29-78FE-4A1B-8573-3328CF981986}" srcId="{105D6CF2-80A5-4217-A861-285910F2A098}" destId="{358CFBE0-7390-45FC-BA95-AA946515F79E}" srcOrd="16" destOrd="0" parTransId="{EDFB957F-DDA9-4EAC-9673-CE70DE72ECEE}" sibTransId="{DE00C40D-73C8-4AD9-A384-91EBD8020D66}"/>
    <dgm:cxn modelId="{FC990893-C4A5-4A04-B14F-778998A55B0E}" type="presOf" srcId="{C0F6B60E-0061-4B52-A804-7D54489978B8}" destId="{AC554AD8-9AD8-4532-8098-0EFDDA7B45DA}" srcOrd="0" destOrd="0" presId="urn:microsoft.com/office/officeart/2005/8/layout/default"/>
    <dgm:cxn modelId="{BE9C2BE3-CACB-4D65-8746-15F437485EC2}" type="presOf" srcId="{84EC151B-4803-4ED8-B722-877559528C35}" destId="{EAA32DE7-B09A-472A-864D-AB8A29A5E0B6}" srcOrd="0" destOrd="1" presId="urn:microsoft.com/office/officeart/2005/8/layout/default"/>
    <dgm:cxn modelId="{01980EF6-3E50-49CE-A3E4-BA5001CBEB58}" srcId="{2E1827D8-7AC6-4565-A5C7-1EBF11A3A35F}" destId="{69F04F82-12A7-4172-9845-3D953B9232B7}" srcOrd="0" destOrd="0" parTransId="{0ABA35D0-BD0C-44A5-B501-3666CC754113}" sibTransId="{87FDFBB5-2054-42D4-9A29-97E9DB0F6B02}"/>
    <dgm:cxn modelId="{AE41414E-7473-4032-95CA-EE5947E627FA}" type="presOf" srcId="{E1934DED-37DE-4560-8277-3329DCBDC969}" destId="{B62B3E0C-694D-42A0-B235-015640767CAF}" srcOrd="0" destOrd="1" presId="urn:microsoft.com/office/officeart/2005/8/layout/default"/>
    <dgm:cxn modelId="{EA237752-AE03-48DA-86FC-635B9F5D8EEB}" srcId="{105D6CF2-80A5-4217-A861-285910F2A098}" destId="{5E01A1F1-4888-4EA5-88B9-A0A517277E50}" srcOrd="2" destOrd="0" parTransId="{612CEE27-A867-47AB-9A1E-CF128B2260F8}" sibTransId="{80754D0C-8044-4B34-A6A2-2175B1DCDE89}"/>
    <dgm:cxn modelId="{A255EA28-7696-43C3-B5F1-4FF2438BD40D}" srcId="{D2CC3429-9627-4195-B9A1-F4BA5BDCE355}" destId="{A0401C16-9440-4108-AB04-557CF22C5C72}" srcOrd="1" destOrd="0" parTransId="{01257E32-CC7A-4E3E-9597-45CC4BD4F4F1}" sibTransId="{DD7C2E67-1149-48BF-93CC-ECD3E2E9E22B}"/>
    <dgm:cxn modelId="{589D157A-F0C1-47D3-88A0-AC207106E982}" srcId="{105D6CF2-80A5-4217-A861-285910F2A098}" destId="{25CBCE66-4F64-40CF-A68A-D676D75B75D2}" srcOrd="5" destOrd="0" parTransId="{EEEA797C-9909-4D55-84E1-DD175AE5E304}" sibTransId="{722C4C93-B6A0-404F-B76C-25B912C3AFFA}"/>
    <dgm:cxn modelId="{1ED7659E-97DC-443F-971C-52037309EF6D}" srcId="{105D6CF2-80A5-4217-A861-285910F2A098}" destId="{AE9A6727-D19D-42CB-8F5F-F90D34052649}" srcOrd="10" destOrd="0" parTransId="{B5549CB5-A9D6-4BDD-A7A3-EB943BE7B0FA}" sibTransId="{E639E13A-9DEB-41CE-9B39-800AE610CD2B}"/>
    <dgm:cxn modelId="{8EA6BE84-179D-4044-B58B-527C3BCD8533}" srcId="{105D6CF2-80A5-4217-A861-285910F2A098}" destId="{4244691F-547C-46E7-BFE7-046FC0D5A59B}" srcOrd="8" destOrd="0" parTransId="{2FB876E7-A414-4ABF-9E75-290E9E169987}" sibTransId="{BAB7F4AC-EB48-470A-93B8-60E7E330A54B}"/>
    <dgm:cxn modelId="{DEB57FFB-E1A9-4EEF-B336-D05056F7ABD7}" type="presOf" srcId="{994CD191-7C69-4D97-BE5D-46918D82FFE0}" destId="{7124AE72-CA72-4E4E-8A81-27F40E644BB1}" srcOrd="0" destOrd="3" presId="urn:microsoft.com/office/officeart/2005/8/layout/default"/>
    <dgm:cxn modelId="{B26FAD5D-DCE1-4E1B-8B31-ACFF4D435506}" srcId="{E5A60A44-B2B7-481B-BA5F-1E4B554B0F6E}" destId="{59B4ED13-A5FF-473D-B4E8-2CCA3CE54F51}" srcOrd="0" destOrd="0" parTransId="{A0984FAF-CDC5-4B7F-883C-DADC0934FF45}" sibTransId="{6F505149-0044-41D8-A549-8E13252D47D5}"/>
    <dgm:cxn modelId="{C85E46A9-39C7-4F8F-9362-ED0655340021}" type="presOf" srcId="{B835AE83-279B-490A-AA06-285F0D1E3D80}" destId="{1159F90E-EAD4-48CA-8A75-339392D51AB1}" srcOrd="0" destOrd="0" presId="urn:microsoft.com/office/officeart/2005/8/layout/default"/>
    <dgm:cxn modelId="{85C9F70A-33CE-451F-9B20-C0D944D8B2AE}" srcId="{105D6CF2-80A5-4217-A861-285910F2A098}" destId="{330BFF2D-D0CC-454A-9A2E-559F158BD7E1}" srcOrd="11" destOrd="0" parTransId="{C562BA76-A61E-48E2-B257-9C9157929BA3}" sibTransId="{CD949946-AE54-4E3E-9292-58E36EDB01ED}"/>
    <dgm:cxn modelId="{0B8C5651-228A-4F47-B03B-204E498D1CFC}" srcId="{5E01A1F1-4888-4EA5-88B9-A0A517277E50}" destId="{D3EEE9FA-8981-451C-99B2-D3A6B3AF0BAD}" srcOrd="0" destOrd="0" parTransId="{3C34EFA2-AB9A-429B-A434-51052ACD8890}" sibTransId="{13EB5D1A-461C-4895-9679-FB6599C94CC3}"/>
    <dgm:cxn modelId="{43754C65-2F02-47AE-8B34-CAEB313C0642}" type="presOf" srcId="{D3EC8B22-0BD4-4FB4-B8BC-A17693004E02}" destId="{B70670AB-9ADC-48C9-AB9E-91DA2C806ACC}" srcOrd="0" destOrd="1" presId="urn:microsoft.com/office/officeart/2005/8/layout/default"/>
    <dgm:cxn modelId="{07FD925B-0F39-444A-9931-578331770E69}" srcId="{98D34B9B-A429-4B7C-902D-DE06D58BE3AF}" destId="{EF1F01E8-D062-4585-AA8F-9883ABFFA891}" srcOrd="1" destOrd="0" parTransId="{CEBDBBBA-77D8-47D2-B5B4-E572A88989CA}" sibTransId="{F2BDB008-8DA4-4D9E-9154-82432AE1D014}"/>
    <dgm:cxn modelId="{77CA5D5A-BDA5-45BF-A2E4-FB679F006292}" type="presOf" srcId="{330BFF2D-D0CC-454A-9A2E-559F158BD7E1}" destId="{F9DF50B9-801D-4D70-88C4-637D8EE30382}" srcOrd="0" destOrd="0" presId="urn:microsoft.com/office/officeart/2005/8/layout/default"/>
    <dgm:cxn modelId="{F18D27BF-0545-4B32-8E72-4F4732F265C3}" type="presOf" srcId="{5404DCFD-1433-459F-B4A7-095286CC4301}" destId="{47C621D6-6A6C-401B-B787-2D296DDE3DAD}" srcOrd="0" destOrd="2" presId="urn:microsoft.com/office/officeart/2005/8/layout/default"/>
    <dgm:cxn modelId="{DB846600-7C5A-432B-9291-DA6AD1210B12}" type="presOf" srcId="{7BDB3E91-7998-4437-9790-E66085620CAB}" destId="{38B027A7-BDC7-421D-A784-2D7352A3927A}" srcOrd="0" destOrd="0" presId="urn:microsoft.com/office/officeart/2005/8/layout/default"/>
    <dgm:cxn modelId="{2C39EE4C-310B-4AE3-9E2D-6CAB8173230B}" type="presOf" srcId="{E272AB9F-E929-4FEB-A848-C3892F598021}" destId="{E91D22E5-8690-4854-AA31-D2BC82D2ADAF}" srcOrd="0" destOrd="2" presId="urn:microsoft.com/office/officeart/2005/8/layout/default"/>
    <dgm:cxn modelId="{B119EAF4-95F2-4FA8-A66B-65641C38F8F6}" type="presOf" srcId="{358CFBE0-7390-45FC-BA95-AA946515F79E}" destId="{2E316C56-5282-4909-BF3A-06244BB46DFA}" srcOrd="0" destOrd="0" presId="urn:microsoft.com/office/officeart/2005/8/layout/default"/>
    <dgm:cxn modelId="{0DE4B6F9-53A6-44F7-A748-2161C94737C0}" srcId="{354056E8-B8B0-4543-98AA-CE3317FCA979}" destId="{6C1181BB-3750-4B54-AA27-7FA167299FC3}" srcOrd="1" destOrd="0" parTransId="{722D7021-74E2-43C1-9825-3895E8FCD0E2}" sibTransId="{DD6C5A30-0C6E-4807-BCD3-E9650107B2D3}"/>
    <dgm:cxn modelId="{C6D29A86-1FF6-4115-9652-E6C95CD5E476}" type="presOf" srcId="{D3EEE9FA-8981-451C-99B2-D3A6B3AF0BAD}" destId="{47C621D6-6A6C-401B-B787-2D296DDE3DAD}" srcOrd="0" destOrd="1" presId="urn:microsoft.com/office/officeart/2005/8/layout/default"/>
    <dgm:cxn modelId="{D667526E-C440-4956-98CE-68C2E0B4ACB4}" type="presOf" srcId="{BEA8AF9F-FAF2-4D7E-A73F-F43D4A2BB917}" destId="{C807B9BC-5236-4440-BEC2-B7B3C39D00C9}" srcOrd="0" destOrd="1" presId="urn:microsoft.com/office/officeart/2005/8/layout/default"/>
    <dgm:cxn modelId="{B6A42344-52A1-4D49-9DD2-6DFB047340CB}" srcId="{53A0CC24-CABB-47A2-8A42-E8CE4B355EC2}" destId="{B86A8C23-2FA1-4073-8A73-E9823EBAC6B2}" srcOrd="0" destOrd="0" parTransId="{E6AA5BD4-32AB-4762-8E75-F6C416A2E814}" sibTransId="{6342FA7D-D8EA-4FA2-ADF2-A2508BEE73DD}"/>
    <dgm:cxn modelId="{5CB087E2-8588-406B-B0E2-0F4AA287C695}" srcId="{105D6CF2-80A5-4217-A861-285910F2A098}" destId="{07A27A3F-375C-4FB9-AF86-93B4C376FAB2}" srcOrd="26" destOrd="0" parTransId="{A23EFB7D-6241-403A-9CB1-C01B8D95899E}" sibTransId="{BAB1CBE3-D815-435D-A25D-7982544F97C3}"/>
    <dgm:cxn modelId="{18679BAD-290D-4933-91E3-B64967BC469B}" type="presOf" srcId="{0E891965-225F-4BEB-8881-8991E4AB0916}" destId="{D804B257-BAED-44CF-8285-902D465F48E9}" srcOrd="0" destOrd="1" presId="urn:microsoft.com/office/officeart/2005/8/layout/default"/>
    <dgm:cxn modelId="{BA2409F3-8F94-4686-9AE9-29036757A823}" type="presOf" srcId="{9ABFD6CD-7F12-4FFC-A736-EB34C476C43F}" destId="{F2AC5EFF-62D0-45D5-8069-3ED6EAC24F6A}" srcOrd="0" destOrd="0" presId="urn:microsoft.com/office/officeart/2005/8/layout/default"/>
    <dgm:cxn modelId="{BF0E0A32-771E-437D-A955-34A718FE4633}" type="presOf" srcId="{86444206-36FD-4859-97AB-19F664D69622}" destId="{4BEF802C-6547-43F4-B303-A069FEED6DF5}" srcOrd="0" destOrd="0" presId="urn:microsoft.com/office/officeart/2005/8/layout/default"/>
    <dgm:cxn modelId="{D56AD1D7-55BF-4B9B-8418-F3CFAD17B6FE}" srcId="{7BDB3E91-7998-4437-9790-E66085620CAB}" destId="{07C7FBA3-4E97-4CFF-9341-D2D024F33E41}" srcOrd="0" destOrd="0" parTransId="{ADD30066-C33A-4B38-98DF-2235BF5859D9}" sibTransId="{12B6F316-C761-4C5B-B8F6-1DE9D0109AAA}"/>
    <dgm:cxn modelId="{CB8E1422-7916-4528-BC7F-BF0E1C5ACA3D}" srcId="{105D6CF2-80A5-4217-A861-285910F2A098}" destId="{354056E8-B8B0-4543-98AA-CE3317FCA979}" srcOrd="0" destOrd="0" parTransId="{6A0442DA-012A-4232-9C21-142EAB5836A6}" sibTransId="{8E7F6768-2F56-4784-ABED-279D289E97E3}"/>
    <dgm:cxn modelId="{E3025C71-804C-4DCC-8247-2B4C30CEC1B3}" srcId="{105D6CF2-80A5-4217-A861-285910F2A098}" destId="{E2FCF171-1D5C-4BBB-B496-E3829C2B4BB6}" srcOrd="14" destOrd="0" parTransId="{69EF40D0-A1DC-451C-AEE5-443D69B0B848}" sibTransId="{ECBC0D36-BDFF-4098-80AB-39E755A34519}"/>
    <dgm:cxn modelId="{E6BC7D92-0DB2-4293-A510-EFA8406B0634}" type="presOf" srcId="{CE2920C7-8056-464D-B2DD-D7689CD83D71}" destId="{0B4DC81E-A546-4F8A-BCD3-2BA2C5F89851}" srcOrd="0" destOrd="0" presId="urn:microsoft.com/office/officeart/2005/8/layout/default"/>
    <dgm:cxn modelId="{A689A9A7-AAA6-464B-8BE8-4E23E22E07B2}" srcId="{BC673B8A-BDF5-40F1-88C4-833474D1B23C}" destId="{247C3BA4-D2F5-4385-8117-FD9172B44134}" srcOrd="0" destOrd="0" parTransId="{95851BA1-5E39-47B9-8BC5-39090BB8A55C}" sibTransId="{EEEFBDE4-259C-4A13-98D1-A8904A011777}"/>
    <dgm:cxn modelId="{28B4474F-A632-4123-991C-4A61B1D67FB9}" srcId="{105D6CF2-80A5-4217-A861-285910F2A098}" destId="{0F06D954-FE50-4E65-8C2A-FD4991B57C33}" srcOrd="22" destOrd="0" parTransId="{434935FC-F4FA-4D22-8EBE-431E9BE1BFCB}" sibTransId="{2AE23FF9-A417-434F-B01C-4D058BCE3EB5}"/>
    <dgm:cxn modelId="{52F3A4C2-1ABF-4B44-9F1A-436531BDDD82}" srcId="{105D6CF2-80A5-4217-A861-285910F2A098}" destId="{5ED06AD1-C9F4-4CFD-BB83-2800A95E0E5D}" srcOrd="19" destOrd="0" parTransId="{9FBD8597-9EAF-41BC-9666-F720E4BF3619}" sibTransId="{0C7199C4-CE0C-4A72-AE9F-FBA1E87EA4C2}"/>
    <dgm:cxn modelId="{856A17F0-82DD-437C-87E1-D330F70A3FD2}" srcId="{4D1E7BC5-1D7B-429F-9581-B5BE0A44804E}" destId="{E272AB9F-E929-4FEB-A848-C3892F598021}" srcOrd="1" destOrd="0" parTransId="{6254352C-89D1-4804-B712-37AB5A58838F}" sibTransId="{146FF7CA-4238-4A79-AFCB-CCCCFD08EA20}"/>
    <dgm:cxn modelId="{24CB8117-6DB5-4E84-BF29-2C942947A447}" type="presOf" srcId="{D2CC3429-9627-4195-B9A1-F4BA5BDCE355}" destId="{A2C75008-D3E8-4E59-944D-283FDF774EC7}" srcOrd="0" destOrd="0" presId="urn:microsoft.com/office/officeart/2005/8/layout/default"/>
    <dgm:cxn modelId="{BA9877C1-B744-4423-A4AB-FE1CDBB36424}" type="presOf" srcId="{ABB6469F-423D-4593-B918-AD2A795DE760}" destId="{83913333-CF63-4272-BF6B-6A119D3AFA6E}" srcOrd="0" destOrd="1" presId="urn:microsoft.com/office/officeart/2005/8/layout/default"/>
    <dgm:cxn modelId="{DCAF655A-BB2E-4D64-B9EA-F8905109460C}" srcId="{105D6CF2-80A5-4217-A861-285910F2A098}" destId="{B835AE83-279B-490A-AA06-285F0D1E3D80}" srcOrd="6" destOrd="0" parTransId="{C6A659DA-583A-43CB-9B28-1D4084E95270}" sibTransId="{F4EFB6D0-C5AB-443E-A4A0-EB86265D0F71}"/>
    <dgm:cxn modelId="{EE1DEC1B-9AB2-48C0-AE3B-C2B5523B0D85}" srcId="{07A27A3F-375C-4FB9-AF86-93B4C376FAB2}" destId="{0A3B1FFA-E215-420B-B19B-F54052549566}" srcOrd="0" destOrd="0" parTransId="{C0F4167C-BB65-491E-BBC3-FF8875C6607E}" sibTransId="{CDA7EA62-88F8-48AF-BC11-7A15426D7A67}"/>
    <dgm:cxn modelId="{C8AA6F29-9072-498A-AA32-6942496258A7}" type="presOf" srcId="{2AF6D57F-1BCD-4AA7-BA16-F72D76B1A5EA}" destId="{D804B257-BAED-44CF-8285-902D465F48E9}" srcOrd="0" destOrd="0" presId="urn:microsoft.com/office/officeart/2005/8/layout/default"/>
    <dgm:cxn modelId="{E74E832A-BA71-4514-A587-941D5CDD4C59}" srcId="{4D1E7BC5-1D7B-429F-9581-B5BE0A44804E}" destId="{DAA7F5D6-153A-47C9-93CF-4BF873729DB6}" srcOrd="0" destOrd="0" parTransId="{7BD52D74-DE07-4D45-A421-EBD531453681}" sibTransId="{6FB4738E-9D38-4B20-9E6B-BCF8B5FFFD4D}"/>
    <dgm:cxn modelId="{A00D2B12-8036-4D39-BAD1-A0D9A35FAE71}" srcId="{86444206-36FD-4859-97AB-19F664D69622}" destId="{2E15D7B2-2405-4E7E-A79C-C4D679BB74AF}" srcOrd="0" destOrd="0" parTransId="{51A6C338-C606-4D5B-8652-5AE3BBA973A8}" sibTransId="{A0ECB088-4ED0-45EC-81DF-6979780BDA04}"/>
    <dgm:cxn modelId="{431E611F-AD57-4A2F-AE2E-61566DD9EF8E}" srcId="{98D34B9B-A429-4B7C-902D-DE06D58BE3AF}" destId="{738F4D67-9FF4-489A-AADF-65D2213217C2}" srcOrd="0" destOrd="0" parTransId="{CFECAFEE-CE71-48EC-A9A4-62E7BDAD527B}" sibTransId="{63B7CF07-9CC4-4182-984F-D4C3F33A9CD4}"/>
    <dgm:cxn modelId="{635DC467-E4A7-4AF4-A83C-492495891AF5}" srcId="{105D6CF2-80A5-4217-A861-285910F2A098}" destId="{E5A60A44-B2B7-481B-BA5F-1E4B554B0F6E}" srcOrd="15" destOrd="0" parTransId="{2B462086-398F-4030-87DD-F8EC7351F8F3}" sibTransId="{365D1634-DC36-4154-9748-48D75F4B1C70}"/>
    <dgm:cxn modelId="{E0F392C0-531B-4AB8-8C6B-951016292F86}" type="presOf" srcId="{15D24AFA-5A5A-4D2D-A1D8-E17E35AB3692}" destId="{4BEF802C-6547-43F4-B303-A069FEED6DF5}" srcOrd="0" destOrd="2" presId="urn:microsoft.com/office/officeart/2005/8/layout/default"/>
    <dgm:cxn modelId="{2A28F847-10B2-4AC7-9DF3-E6D7458BFEFD}" type="presOf" srcId="{CA81BCB8-B588-40ED-9A38-D3570F5980C4}" destId="{7124AE72-CA72-4E4E-8A81-27F40E644BB1}" srcOrd="0" destOrd="2" presId="urn:microsoft.com/office/officeart/2005/8/layout/default"/>
    <dgm:cxn modelId="{7923F38D-7F07-429D-92E7-72E8408F5183}" srcId="{105D6CF2-80A5-4217-A861-285910F2A098}" destId="{39AAA647-1EB9-436C-B87B-1000429FEFB0}" srcOrd="7" destOrd="0" parTransId="{814D30FE-FD51-4B98-8312-2C0CE4D84AD4}" sibTransId="{D78E5304-42DC-4251-ACA9-C5778D039D1C}"/>
    <dgm:cxn modelId="{F12B198F-D9A8-4271-AB8C-7874D4FE60AE}" type="presOf" srcId="{25CBCE66-4F64-40CF-A68A-D676D75B75D2}" destId="{B62B3E0C-694D-42A0-B235-015640767CAF}" srcOrd="0" destOrd="0" presId="urn:microsoft.com/office/officeart/2005/8/layout/default"/>
    <dgm:cxn modelId="{3E92CC08-DF09-47C3-B661-6B0BE43E05FF}" type="presOf" srcId="{5ED06AD1-C9F4-4CFD-BB83-2800A95E0E5D}" destId="{7341470D-C273-4E90-87F6-5F17DE5BA5A1}" srcOrd="0" destOrd="0" presId="urn:microsoft.com/office/officeart/2005/8/layout/default"/>
    <dgm:cxn modelId="{F4472A94-7216-4BB0-97AC-343334025EC8}" type="presOf" srcId="{A462A551-211A-4841-90EB-B8C00A7D2088}" destId="{F2AC5EFF-62D0-45D5-8069-3ED6EAC24F6A}" srcOrd="0" destOrd="1" presId="urn:microsoft.com/office/officeart/2005/8/layout/default"/>
    <dgm:cxn modelId="{DDE57770-C0A6-4796-9ECF-45F78F71D8C5}" srcId="{E2FCF171-1D5C-4BBB-B496-E3829C2B4BB6}" destId="{3366CD87-A955-4356-B334-E958CC1707D7}" srcOrd="2" destOrd="0" parTransId="{C4DADEED-7511-4C58-AF3F-FBEEF2042505}" sibTransId="{DA687329-E1E8-42DC-8943-F160662EFF67}"/>
    <dgm:cxn modelId="{C77859E3-1597-4D20-8415-4D18E1795035}" type="presOf" srcId="{A274FBC7-9176-49BE-ADA5-6849C42AF53C}" destId="{F9DF50B9-801D-4D70-88C4-637D8EE30382}" srcOrd="0" destOrd="1" presId="urn:microsoft.com/office/officeart/2005/8/layout/default"/>
    <dgm:cxn modelId="{5F85D5E4-2544-4A83-B2EE-1FE259E21FBD}" type="presOf" srcId="{4D1E7BC5-1D7B-429F-9581-B5BE0A44804E}" destId="{E91D22E5-8690-4854-AA31-D2BC82D2ADAF}" srcOrd="0" destOrd="0" presId="urn:microsoft.com/office/officeart/2005/8/layout/default"/>
    <dgm:cxn modelId="{8696F890-6CB5-47A1-BE56-46457328CFFA}" srcId="{2AF6D57F-1BCD-4AA7-BA16-F72D76B1A5EA}" destId="{0E891965-225F-4BEB-8881-8991E4AB0916}" srcOrd="0" destOrd="0" parTransId="{5592FF57-B422-4C66-894D-C4FA08FD1A49}" sibTransId="{FB65B3BE-F318-48E1-9BFF-487876EE51C2}"/>
    <dgm:cxn modelId="{CD7880A0-31DB-4A1D-A807-516075B06C61}" srcId="{105D6CF2-80A5-4217-A861-285910F2A098}" destId="{9ABFD6CD-7F12-4FFC-A736-EB34C476C43F}" srcOrd="18" destOrd="0" parTransId="{D189D89F-36C4-417B-A777-D80E4D15E47B}" sibTransId="{1D1AB789-9B67-4A01-84EE-1BC1765D25AA}"/>
    <dgm:cxn modelId="{B3CD6EE2-8423-4DFC-8B2A-004108269B89}" type="presOf" srcId="{738F4D67-9FF4-489A-AADF-65D2213217C2}" destId="{34DF5FBE-343C-4644-B0E0-6779ACC75801}" srcOrd="0" destOrd="1" presId="urn:microsoft.com/office/officeart/2005/8/layout/default"/>
    <dgm:cxn modelId="{9128F850-73AF-480C-A696-E4188F380BD5}" type="presOf" srcId="{98D34B9B-A429-4B7C-902D-DE06D58BE3AF}" destId="{34DF5FBE-343C-4644-B0E0-6779ACC75801}" srcOrd="0" destOrd="0" presId="urn:microsoft.com/office/officeart/2005/8/layout/default"/>
    <dgm:cxn modelId="{A5D65030-5EB9-45D5-A7C2-847A2D1FE767}" srcId="{0F06D954-FE50-4E65-8C2A-FD4991B57C33}" destId="{F10F74A8-3950-4F69-B79C-2B46662E7595}" srcOrd="0" destOrd="0" parTransId="{E83BE24C-0240-45D0-BF08-DF4B1C609510}" sibTransId="{6F66ED7C-8C27-487A-93AE-0C750F5812AD}"/>
    <dgm:cxn modelId="{3A1F753F-348F-49E4-ACAE-A79EB3C6B506}" type="presOf" srcId="{247C3BA4-D2F5-4385-8117-FD9172B44134}" destId="{D4A13E4D-19EA-4B69-AA2B-F63E9F7B9587}" srcOrd="0" destOrd="1" presId="urn:microsoft.com/office/officeart/2005/8/layout/default"/>
    <dgm:cxn modelId="{331D1676-FC9F-4A2F-8AE3-F6A1D831EE88}" type="presOf" srcId="{E2FCF171-1D5C-4BBB-B496-E3829C2B4BB6}" destId="{C807B9BC-5236-4440-BEC2-B7B3C39D00C9}" srcOrd="0" destOrd="0" presId="urn:microsoft.com/office/officeart/2005/8/layout/default"/>
    <dgm:cxn modelId="{314A614B-F44D-4E42-BEAA-056776EF11A3}" type="presOf" srcId="{DAA7F5D6-153A-47C9-93CF-4BF873729DB6}" destId="{E91D22E5-8690-4854-AA31-D2BC82D2ADAF}" srcOrd="0" destOrd="1" presId="urn:microsoft.com/office/officeart/2005/8/layout/default"/>
    <dgm:cxn modelId="{A4C360B4-3860-4754-B062-4AEE6ED1E908}" type="presOf" srcId="{F10F74A8-3950-4F69-B79C-2B46662E7595}" destId="{7124AE72-CA72-4E4E-8A81-27F40E644BB1}" srcOrd="0" destOrd="1" presId="urn:microsoft.com/office/officeart/2005/8/layout/default"/>
    <dgm:cxn modelId="{737F5A8D-0117-4AD8-84CD-FEBBDD60836C}" srcId="{330BFF2D-D0CC-454A-9A2E-559F158BD7E1}" destId="{A274FBC7-9176-49BE-ADA5-6849C42AF53C}" srcOrd="0" destOrd="0" parTransId="{85B3761D-614E-4B23-BC2E-69324935B399}" sibTransId="{5FACF6FB-D902-4188-801A-A20CEF546F55}"/>
    <dgm:cxn modelId="{FFA65A71-1F83-477B-98D7-E92955064C7D}" type="presParOf" srcId="{81D98005-E5A9-451E-BF67-A6071409CDBB}" destId="{B70670AB-9ADC-48C9-AB9E-91DA2C806ACC}" srcOrd="0" destOrd="0" presId="urn:microsoft.com/office/officeart/2005/8/layout/default"/>
    <dgm:cxn modelId="{235C6850-E6A9-42DE-A1EE-13D971C6424C}" type="presParOf" srcId="{81D98005-E5A9-451E-BF67-A6071409CDBB}" destId="{4114AF7C-DDAC-4C6D-A392-0BAF59BB1132}" srcOrd="1" destOrd="0" presId="urn:microsoft.com/office/officeart/2005/8/layout/default"/>
    <dgm:cxn modelId="{47AF6E2A-F054-4B14-A4AB-FDD5449B647A}" type="presParOf" srcId="{81D98005-E5A9-451E-BF67-A6071409CDBB}" destId="{D804B257-BAED-44CF-8285-902D465F48E9}" srcOrd="2" destOrd="0" presId="urn:microsoft.com/office/officeart/2005/8/layout/default"/>
    <dgm:cxn modelId="{D084D78A-D04D-4E59-95AC-F816213F69B1}" type="presParOf" srcId="{81D98005-E5A9-451E-BF67-A6071409CDBB}" destId="{023663ED-827F-4222-ADAF-536D4F118995}" srcOrd="3" destOrd="0" presId="urn:microsoft.com/office/officeart/2005/8/layout/default"/>
    <dgm:cxn modelId="{E6A99EB7-5A5C-4CAE-BB28-497D1217BEBB}" type="presParOf" srcId="{81D98005-E5A9-451E-BF67-A6071409CDBB}" destId="{47C621D6-6A6C-401B-B787-2D296DDE3DAD}" srcOrd="4" destOrd="0" presId="urn:microsoft.com/office/officeart/2005/8/layout/default"/>
    <dgm:cxn modelId="{30E636C1-BB42-4BA5-9B8F-5B20D5ECE9E6}" type="presParOf" srcId="{81D98005-E5A9-451E-BF67-A6071409CDBB}" destId="{C5A096C2-3FD5-4904-9D91-58568C72BAEA}" srcOrd="5" destOrd="0" presId="urn:microsoft.com/office/officeart/2005/8/layout/default"/>
    <dgm:cxn modelId="{B4737EA3-A112-4C23-8A3E-2E23041BE8ED}" type="presParOf" srcId="{81D98005-E5A9-451E-BF67-A6071409CDBB}" destId="{D4A13E4D-19EA-4B69-AA2B-F63E9F7B9587}" srcOrd="6" destOrd="0" presId="urn:microsoft.com/office/officeart/2005/8/layout/default"/>
    <dgm:cxn modelId="{50AD4F83-8449-4418-88D1-0ADE00083541}" type="presParOf" srcId="{81D98005-E5A9-451E-BF67-A6071409CDBB}" destId="{D69E46CE-E99D-469D-A3D3-330B64F1C2D7}" srcOrd="7" destOrd="0" presId="urn:microsoft.com/office/officeart/2005/8/layout/default"/>
    <dgm:cxn modelId="{9ECC4FCE-559E-4127-ABE0-713C930E6B15}" type="presParOf" srcId="{81D98005-E5A9-451E-BF67-A6071409CDBB}" destId="{34DF5FBE-343C-4644-B0E0-6779ACC75801}" srcOrd="8" destOrd="0" presId="urn:microsoft.com/office/officeart/2005/8/layout/default"/>
    <dgm:cxn modelId="{6EC53C10-66A3-4A54-8B28-DCCCABC2EC94}" type="presParOf" srcId="{81D98005-E5A9-451E-BF67-A6071409CDBB}" destId="{2CC33768-0387-42C9-B993-FA0BC05A9356}" srcOrd="9" destOrd="0" presId="urn:microsoft.com/office/officeart/2005/8/layout/default"/>
    <dgm:cxn modelId="{0DEB3E64-D679-4B42-B8B5-A9635FDDBB50}" type="presParOf" srcId="{81D98005-E5A9-451E-BF67-A6071409CDBB}" destId="{B62B3E0C-694D-42A0-B235-015640767CAF}" srcOrd="10" destOrd="0" presId="urn:microsoft.com/office/officeart/2005/8/layout/default"/>
    <dgm:cxn modelId="{224FD87B-6215-4D1F-8C82-03D949A77EEB}" type="presParOf" srcId="{81D98005-E5A9-451E-BF67-A6071409CDBB}" destId="{0D3357EF-DCCD-4B25-9827-D5855F2B4B2C}" srcOrd="11" destOrd="0" presId="urn:microsoft.com/office/officeart/2005/8/layout/default"/>
    <dgm:cxn modelId="{EFC24B5A-E634-43AE-A998-A62D54583F92}" type="presParOf" srcId="{81D98005-E5A9-451E-BF67-A6071409CDBB}" destId="{1159F90E-EAD4-48CA-8A75-339392D51AB1}" srcOrd="12" destOrd="0" presId="urn:microsoft.com/office/officeart/2005/8/layout/default"/>
    <dgm:cxn modelId="{73142050-8802-4A39-B579-36543E41C98A}" type="presParOf" srcId="{81D98005-E5A9-451E-BF67-A6071409CDBB}" destId="{BF77846A-F74A-4D85-807D-2BD4B204D453}" srcOrd="13" destOrd="0" presId="urn:microsoft.com/office/officeart/2005/8/layout/default"/>
    <dgm:cxn modelId="{F1FC3D20-30BF-4BCC-A130-C3A88D20AFD9}" type="presParOf" srcId="{81D98005-E5A9-451E-BF67-A6071409CDBB}" destId="{83913333-CF63-4272-BF6B-6A119D3AFA6E}" srcOrd="14" destOrd="0" presId="urn:microsoft.com/office/officeart/2005/8/layout/default"/>
    <dgm:cxn modelId="{00614A55-2066-4368-951E-7809D3EA69FD}" type="presParOf" srcId="{81D98005-E5A9-451E-BF67-A6071409CDBB}" destId="{7150AB61-1F6D-4B7A-B79E-C5A348CC4AE5}" srcOrd="15" destOrd="0" presId="urn:microsoft.com/office/officeart/2005/8/layout/default"/>
    <dgm:cxn modelId="{E119ACA2-662F-47F3-917A-0400FCB12EC7}" type="presParOf" srcId="{81D98005-E5A9-451E-BF67-A6071409CDBB}" destId="{87AD6C99-D083-4308-BCCD-9E412B1A4092}" srcOrd="16" destOrd="0" presId="urn:microsoft.com/office/officeart/2005/8/layout/default"/>
    <dgm:cxn modelId="{EFD6E3C5-B5E5-4B9F-8E07-0BD6BA1E7E03}" type="presParOf" srcId="{81D98005-E5A9-451E-BF67-A6071409CDBB}" destId="{4BD743D7-1F2C-42B4-A9FB-8599DD488496}" srcOrd="17" destOrd="0" presId="urn:microsoft.com/office/officeart/2005/8/layout/default"/>
    <dgm:cxn modelId="{868F5061-5FC2-4B8F-8668-7602308AAC4E}" type="presParOf" srcId="{81D98005-E5A9-451E-BF67-A6071409CDBB}" destId="{AC554AD8-9AD8-4532-8098-0EFDDA7B45DA}" srcOrd="18" destOrd="0" presId="urn:microsoft.com/office/officeart/2005/8/layout/default"/>
    <dgm:cxn modelId="{5F9A6D35-FF29-419A-BB01-71616239DCE9}" type="presParOf" srcId="{81D98005-E5A9-451E-BF67-A6071409CDBB}" destId="{1B8B9BC5-8088-4D49-8B10-4417F6C86DEF}" srcOrd="19" destOrd="0" presId="urn:microsoft.com/office/officeart/2005/8/layout/default"/>
    <dgm:cxn modelId="{E9AF2671-301D-4C18-90C5-7696D2EE16BA}" type="presParOf" srcId="{81D98005-E5A9-451E-BF67-A6071409CDBB}" destId="{6DEC4F30-CBFF-4C36-A2AA-175220C429D1}" srcOrd="20" destOrd="0" presId="urn:microsoft.com/office/officeart/2005/8/layout/default"/>
    <dgm:cxn modelId="{6D1067A4-B9B5-47DC-BD39-430BDAD6E43E}" type="presParOf" srcId="{81D98005-E5A9-451E-BF67-A6071409CDBB}" destId="{2CD54A1A-8A5F-47FB-9E45-6EBA7AE87D92}" srcOrd="21" destOrd="0" presId="urn:microsoft.com/office/officeart/2005/8/layout/default"/>
    <dgm:cxn modelId="{F380AEC3-65D5-4DA1-A417-7EA6E181FA83}" type="presParOf" srcId="{81D98005-E5A9-451E-BF67-A6071409CDBB}" destId="{F9DF50B9-801D-4D70-88C4-637D8EE30382}" srcOrd="22" destOrd="0" presId="urn:microsoft.com/office/officeart/2005/8/layout/default"/>
    <dgm:cxn modelId="{556D4938-0E11-4768-8EE7-75F6D249CA08}" type="presParOf" srcId="{81D98005-E5A9-451E-BF67-A6071409CDBB}" destId="{3C847DB8-8104-49B6-A7B6-8164F8D83613}" srcOrd="23" destOrd="0" presId="urn:microsoft.com/office/officeart/2005/8/layout/default"/>
    <dgm:cxn modelId="{A27CD620-7816-446A-B795-FFC07F72565D}" type="presParOf" srcId="{81D98005-E5A9-451E-BF67-A6071409CDBB}" destId="{E91D22E5-8690-4854-AA31-D2BC82D2ADAF}" srcOrd="24" destOrd="0" presId="urn:microsoft.com/office/officeart/2005/8/layout/default"/>
    <dgm:cxn modelId="{A3ED49C3-2184-43EC-B87F-D63244C91F6C}" type="presParOf" srcId="{81D98005-E5A9-451E-BF67-A6071409CDBB}" destId="{E23B4D24-1C0F-4D61-B29F-1DEC815F1EB1}" srcOrd="25" destOrd="0" presId="urn:microsoft.com/office/officeart/2005/8/layout/default"/>
    <dgm:cxn modelId="{5610EE51-391B-418E-98D0-FD40A66E4001}" type="presParOf" srcId="{81D98005-E5A9-451E-BF67-A6071409CDBB}" destId="{3563DD21-C2F7-42C3-8D6F-98F35E24A1A7}" srcOrd="26" destOrd="0" presId="urn:microsoft.com/office/officeart/2005/8/layout/default"/>
    <dgm:cxn modelId="{A4C05B6A-EFDD-46B8-B7D5-95064C045099}" type="presParOf" srcId="{81D98005-E5A9-451E-BF67-A6071409CDBB}" destId="{6B1F67C8-73A6-4DCD-A0F5-BB47CE05B383}" srcOrd="27" destOrd="0" presId="urn:microsoft.com/office/officeart/2005/8/layout/default"/>
    <dgm:cxn modelId="{EDE232A0-83DE-40BB-A2D8-36AEED5F6988}" type="presParOf" srcId="{81D98005-E5A9-451E-BF67-A6071409CDBB}" destId="{C807B9BC-5236-4440-BEC2-B7B3C39D00C9}" srcOrd="28" destOrd="0" presId="urn:microsoft.com/office/officeart/2005/8/layout/default"/>
    <dgm:cxn modelId="{2BAC9696-EE9D-4D5E-AA44-A2123F0F479A}" type="presParOf" srcId="{81D98005-E5A9-451E-BF67-A6071409CDBB}" destId="{9BFA490E-4618-4101-ABA2-003FFC84405D}" srcOrd="29" destOrd="0" presId="urn:microsoft.com/office/officeart/2005/8/layout/default"/>
    <dgm:cxn modelId="{A8976265-C93A-4400-AA93-359101EB5C5D}" type="presParOf" srcId="{81D98005-E5A9-451E-BF67-A6071409CDBB}" destId="{ED5D131C-6819-40B5-A83E-B75AE767DAED}" srcOrd="30" destOrd="0" presId="urn:microsoft.com/office/officeart/2005/8/layout/default"/>
    <dgm:cxn modelId="{805DA327-9059-4689-98D8-B9148B27612B}" type="presParOf" srcId="{81D98005-E5A9-451E-BF67-A6071409CDBB}" destId="{415342CD-FCF7-4E01-BB1A-A5606347B2EA}" srcOrd="31" destOrd="0" presId="urn:microsoft.com/office/officeart/2005/8/layout/default"/>
    <dgm:cxn modelId="{DB8671CC-388E-4604-8629-DD94C6AD4DCF}" type="presParOf" srcId="{81D98005-E5A9-451E-BF67-A6071409CDBB}" destId="{2E316C56-5282-4909-BF3A-06244BB46DFA}" srcOrd="32" destOrd="0" presId="urn:microsoft.com/office/officeart/2005/8/layout/default"/>
    <dgm:cxn modelId="{996F268A-C920-4F46-B9A1-770DF46D2720}" type="presParOf" srcId="{81D98005-E5A9-451E-BF67-A6071409CDBB}" destId="{A633B716-1BB8-4AB5-B5D9-6BACF5B20686}" srcOrd="33" destOrd="0" presId="urn:microsoft.com/office/officeart/2005/8/layout/default"/>
    <dgm:cxn modelId="{3A5B499E-EEA0-44F2-8FCF-63E43B6855C9}" type="presParOf" srcId="{81D98005-E5A9-451E-BF67-A6071409CDBB}" destId="{34AF0344-65D1-41BD-8978-9E856E5CFE3F}" srcOrd="34" destOrd="0" presId="urn:microsoft.com/office/officeart/2005/8/layout/default"/>
    <dgm:cxn modelId="{D13268BB-EFCB-425D-AF04-67954A46DB05}" type="presParOf" srcId="{81D98005-E5A9-451E-BF67-A6071409CDBB}" destId="{D6C9FE1D-30AB-4CE8-9688-370167574F2B}" srcOrd="35" destOrd="0" presId="urn:microsoft.com/office/officeart/2005/8/layout/default"/>
    <dgm:cxn modelId="{66F99AE7-37B6-443A-9DA7-8CF37458C1FC}" type="presParOf" srcId="{81D98005-E5A9-451E-BF67-A6071409CDBB}" destId="{F2AC5EFF-62D0-45D5-8069-3ED6EAC24F6A}" srcOrd="36" destOrd="0" presId="urn:microsoft.com/office/officeart/2005/8/layout/default"/>
    <dgm:cxn modelId="{8F076B7E-EA9A-482D-A992-A5591ED6D46B}" type="presParOf" srcId="{81D98005-E5A9-451E-BF67-A6071409CDBB}" destId="{8E3D12B5-BA6A-46F9-994B-C2D45FFE6595}" srcOrd="37" destOrd="0" presId="urn:microsoft.com/office/officeart/2005/8/layout/default"/>
    <dgm:cxn modelId="{AF332068-64F2-4DD0-B349-B2A2D4658226}" type="presParOf" srcId="{81D98005-E5A9-451E-BF67-A6071409CDBB}" destId="{7341470D-C273-4E90-87F6-5F17DE5BA5A1}" srcOrd="38" destOrd="0" presId="urn:microsoft.com/office/officeart/2005/8/layout/default"/>
    <dgm:cxn modelId="{6E040D3B-EA88-4832-9855-BC04406837FE}" type="presParOf" srcId="{81D98005-E5A9-451E-BF67-A6071409CDBB}" destId="{286EDB49-AAC4-4B51-A48D-336DDA599C34}" srcOrd="39" destOrd="0" presId="urn:microsoft.com/office/officeart/2005/8/layout/default"/>
    <dgm:cxn modelId="{4EC10FEB-FA58-4882-A4D7-4BC00C600BC3}" type="presParOf" srcId="{81D98005-E5A9-451E-BF67-A6071409CDBB}" destId="{A2C75008-D3E8-4E59-944D-283FDF774EC7}" srcOrd="40" destOrd="0" presId="urn:microsoft.com/office/officeart/2005/8/layout/default"/>
    <dgm:cxn modelId="{38AED59B-CFE9-485A-9A86-CF76AD16B388}" type="presParOf" srcId="{81D98005-E5A9-451E-BF67-A6071409CDBB}" destId="{8A4CDE08-E55B-456C-A82A-78BF8933FF72}" srcOrd="41" destOrd="0" presId="urn:microsoft.com/office/officeart/2005/8/layout/default"/>
    <dgm:cxn modelId="{F3333E3F-D701-45A4-B81E-08F6CADD3356}" type="presParOf" srcId="{81D98005-E5A9-451E-BF67-A6071409CDBB}" destId="{4BEF802C-6547-43F4-B303-A069FEED6DF5}" srcOrd="42" destOrd="0" presId="urn:microsoft.com/office/officeart/2005/8/layout/default"/>
    <dgm:cxn modelId="{D77CD1C8-7156-436E-8DCA-3F55575CF524}" type="presParOf" srcId="{81D98005-E5A9-451E-BF67-A6071409CDBB}" destId="{A8574821-8E04-4139-9156-C27C2290CAD5}" srcOrd="43" destOrd="0" presId="urn:microsoft.com/office/officeart/2005/8/layout/default"/>
    <dgm:cxn modelId="{F28ACA58-2129-45B3-A4C0-95FD7986A12C}" type="presParOf" srcId="{81D98005-E5A9-451E-BF67-A6071409CDBB}" destId="{7124AE72-CA72-4E4E-8A81-27F40E644BB1}" srcOrd="44" destOrd="0" presId="urn:microsoft.com/office/officeart/2005/8/layout/default"/>
    <dgm:cxn modelId="{96DAEC3A-21B2-4009-94CA-EFD784D60A75}" type="presParOf" srcId="{81D98005-E5A9-451E-BF67-A6071409CDBB}" destId="{9C0FE245-C798-440D-B50A-B59DF73EA9DF}" srcOrd="45" destOrd="0" presId="urn:microsoft.com/office/officeart/2005/8/layout/default"/>
    <dgm:cxn modelId="{3C6500AC-8995-4CBE-8984-EE43D6214FEF}" type="presParOf" srcId="{81D98005-E5A9-451E-BF67-A6071409CDBB}" destId="{38B027A7-BDC7-421D-A784-2D7352A3927A}" srcOrd="46" destOrd="0" presId="urn:microsoft.com/office/officeart/2005/8/layout/default"/>
    <dgm:cxn modelId="{36B65FB0-98F7-438A-AE21-2BB342C460A0}" type="presParOf" srcId="{81D98005-E5A9-451E-BF67-A6071409CDBB}" destId="{2AD1ACFA-56C9-460C-A121-5F52D02EB9B7}" srcOrd="47" destOrd="0" presId="urn:microsoft.com/office/officeart/2005/8/layout/default"/>
    <dgm:cxn modelId="{A1F5EDDE-01A8-4A5E-8E51-2A02B446C227}" type="presParOf" srcId="{81D98005-E5A9-451E-BF67-A6071409CDBB}" destId="{EAA32DE7-B09A-472A-864D-AB8A29A5E0B6}" srcOrd="48" destOrd="0" presId="urn:microsoft.com/office/officeart/2005/8/layout/default"/>
    <dgm:cxn modelId="{DDD59914-70E8-4708-93B5-CAE1FCDE02D0}" type="presParOf" srcId="{81D98005-E5A9-451E-BF67-A6071409CDBB}" destId="{63794110-6D88-4B3D-8AD0-C889C38C1B2F}" srcOrd="49" destOrd="0" presId="urn:microsoft.com/office/officeart/2005/8/layout/default"/>
    <dgm:cxn modelId="{F63C4A57-A560-4EE0-90CE-942CC8F2A6A8}" type="presParOf" srcId="{81D98005-E5A9-451E-BF67-A6071409CDBB}" destId="{FDB4BFC2-91D3-4B00-90AE-1711F7C1FF02}" srcOrd="50" destOrd="0" presId="urn:microsoft.com/office/officeart/2005/8/layout/default"/>
    <dgm:cxn modelId="{C4029D71-C6A5-4067-8FB5-78D99B5F33C7}" type="presParOf" srcId="{81D98005-E5A9-451E-BF67-A6071409CDBB}" destId="{E7E049DE-4A9E-4C39-A125-E61D822233BF}" srcOrd="51" destOrd="0" presId="urn:microsoft.com/office/officeart/2005/8/layout/default"/>
    <dgm:cxn modelId="{73986D32-69B9-420B-B182-85DBAAC4BEB6}" type="presParOf" srcId="{81D98005-E5A9-451E-BF67-A6071409CDBB}" destId="{8271412E-A8A3-4F7C-9092-431956B6EC5C}" srcOrd="52" destOrd="0" presId="urn:microsoft.com/office/officeart/2005/8/layout/default"/>
    <dgm:cxn modelId="{8EFCFE98-646F-4BCB-81DF-81BF26FB0B3D}" type="presParOf" srcId="{81D98005-E5A9-451E-BF67-A6071409CDBB}" destId="{A4686E05-07A3-4732-89B3-530B42EBCF12}" srcOrd="53" destOrd="0" presId="urn:microsoft.com/office/officeart/2005/8/layout/default"/>
    <dgm:cxn modelId="{2DD0FFF2-2C58-4566-AE1D-C913583AB5C9}" type="presParOf" srcId="{81D98005-E5A9-451E-BF67-A6071409CDBB}" destId="{0B4DC81E-A546-4F8A-BCD3-2BA2C5F89851}" srcOrd="5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354056E8-B8B0-4543-98AA-CE3317FCA979}">
      <dgm:prSet custT="1"/>
      <dgm:spPr/>
      <dgm:t>
        <a:bodyPr/>
        <a:lstStyle/>
        <a:p>
          <a:r>
            <a:rPr lang="ja-JP" altLang="en-US" sz="1200" b="1" dirty="0" smtClean="0"/>
            <a:t>バグ報告書の番号</a:t>
          </a:r>
          <a:endParaRPr lang="en-US" sz="1200" b="1" dirty="0"/>
        </a:p>
      </dgm:t>
    </dgm:pt>
    <dgm:pt modelId="{6A0442DA-012A-4232-9C21-142EAB5836A6}" type="parTrans" cxnId="{CB8E1422-7916-4528-BC7F-BF0E1C5ACA3D}">
      <dgm:prSet/>
      <dgm:spPr/>
      <dgm:t>
        <a:bodyPr/>
        <a:lstStyle/>
        <a:p>
          <a:endParaRPr lang="en-US" sz="1200"/>
        </a:p>
      </dgm:t>
    </dgm:pt>
    <dgm:pt modelId="{8E7F6768-2F56-4784-ABED-279D289E97E3}" type="sibTrans" cxnId="{CB8E1422-7916-4528-BC7F-BF0E1C5ACA3D}">
      <dgm:prSet/>
      <dgm:spPr/>
      <dgm:t>
        <a:bodyPr/>
        <a:lstStyle/>
        <a:p>
          <a:endParaRPr lang="en-US" sz="1200"/>
        </a:p>
      </dgm:t>
    </dgm:pt>
    <dgm:pt modelId="{D3EC8B22-0BD4-4FB4-B8BC-A17693004E02}">
      <dgm:prSet custT="1"/>
      <dgm:spPr/>
      <dgm:t>
        <a:bodyPr/>
        <a:lstStyle/>
        <a:p>
          <a:r>
            <a:rPr lang="en-US" sz="1200" dirty="0" smtClean="0"/>
            <a:t>Bug</a:t>
          </a:r>
          <a:r>
            <a:rPr lang="en-US" altLang="ja-JP" sz="1200" dirty="0" smtClean="0"/>
            <a:t>#</a:t>
          </a:r>
          <a:endParaRPr lang="en-US" sz="1200" dirty="0"/>
        </a:p>
      </dgm:t>
    </dgm:pt>
    <dgm:pt modelId="{87607386-5D74-4940-8AF5-70DD0C8A3D4B}" type="parTrans" cxnId="{A6BDFD75-2C45-46EF-A65B-DF1F685ED1D4}">
      <dgm:prSet/>
      <dgm:spPr/>
      <dgm:t>
        <a:bodyPr/>
        <a:lstStyle/>
        <a:p>
          <a:endParaRPr lang="en-US" sz="1200"/>
        </a:p>
      </dgm:t>
    </dgm:pt>
    <dgm:pt modelId="{94922E8F-F057-41D9-85BC-F96CA370D6B5}" type="sibTrans" cxnId="{A6BDFD75-2C45-46EF-A65B-DF1F685ED1D4}">
      <dgm:prSet/>
      <dgm:spPr/>
      <dgm:t>
        <a:bodyPr/>
        <a:lstStyle/>
        <a:p>
          <a:endParaRPr lang="en-US" sz="1200"/>
        </a:p>
      </dgm:t>
    </dgm:pt>
    <dgm:pt modelId="{6C1181BB-3750-4B54-AA27-7FA167299FC3}">
      <dgm:prSet custT="1"/>
      <dgm:spPr/>
      <dgm:t>
        <a:bodyPr/>
        <a:lstStyle/>
        <a:p>
          <a:r>
            <a:rPr lang="en-US" sz="1200" dirty="0" smtClean="0"/>
            <a:t>ITS#</a:t>
          </a:r>
          <a:endParaRPr lang="en-US" sz="1200" dirty="0"/>
        </a:p>
      </dgm:t>
    </dgm:pt>
    <dgm:pt modelId="{722D7021-74E2-43C1-9825-3895E8FCD0E2}" type="parTrans" cxnId="{0DE4B6F9-53A6-44F7-A748-2161C94737C0}">
      <dgm:prSet/>
      <dgm:spPr/>
      <dgm:t>
        <a:bodyPr/>
        <a:lstStyle/>
        <a:p>
          <a:endParaRPr lang="en-US" sz="1200"/>
        </a:p>
      </dgm:t>
    </dgm:pt>
    <dgm:pt modelId="{DD6C5A30-0C6E-4807-BCD3-E9650107B2D3}" type="sibTrans" cxnId="{0DE4B6F9-53A6-44F7-A748-2161C94737C0}">
      <dgm:prSet/>
      <dgm:spPr/>
      <dgm:t>
        <a:bodyPr/>
        <a:lstStyle/>
        <a:p>
          <a:endParaRPr lang="en-US" sz="1200"/>
        </a:p>
      </dgm:t>
    </dgm:pt>
    <dgm:pt modelId="{2AF6D57F-1BCD-4AA7-BA16-F72D76B1A5EA}">
      <dgm:prSet custT="1"/>
      <dgm:spPr/>
      <dgm:t>
        <a:bodyPr/>
        <a:lstStyle/>
        <a:p>
          <a:r>
            <a:rPr lang="ja-JP" altLang="en-US" sz="1200" b="1" dirty="0" smtClean="0"/>
            <a:t>件名</a:t>
          </a:r>
          <a:endParaRPr lang="en-US" sz="1200" b="1" dirty="0"/>
        </a:p>
      </dgm:t>
    </dgm:pt>
    <dgm:pt modelId="{942AF588-1B47-415A-9931-105E22A0C47E}" type="parTrans" cxnId="{E232063F-7E6C-463D-AD31-13AD2AEB738E}">
      <dgm:prSet/>
      <dgm:spPr/>
      <dgm:t>
        <a:bodyPr/>
        <a:lstStyle/>
        <a:p>
          <a:endParaRPr lang="en-US" sz="1200"/>
        </a:p>
      </dgm:t>
    </dgm:pt>
    <dgm:pt modelId="{9211F727-6737-44F3-8EF6-5A62DB0A5312}" type="sibTrans" cxnId="{E232063F-7E6C-463D-AD31-13AD2AEB738E}">
      <dgm:prSet/>
      <dgm:spPr/>
      <dgm:t>
        <a:bodyPr/>
        <a:lstStyle/>
        <a:p>
          <a:endParaRPr lang="en-US" sz="1200"/>
        </a:p>
      </dgm:t>
    </dgm:pt>
    <dgm:pt modelId="{0E891965-225F-4BEB-8881-8991E4AB0916}">
      <dgm:prSet custT="1"/>
      <dgm:spPr/>
      <dgm:t>
        <a:bodyPr/>
        <a:lstStyle/>
        <a:p>
          <a:r>
            <a:rPr lang="en-US" sz="1200" smtClean="0"/>
            <a:t>Subject</a:t>
          </a:r>
          <a:endParaRPr lang="en-US" sz="1200"/>
        </a:p>
      </dgm:t>
    </dgm:pt>
    <dgm:pt modelId="{5592FF57-B422-4C66-894D-C4FA08FD1A49}" type="parTrans" cxnId="{8696F890-6CB5-47A1-BE56-46457328CFFA}">
      <dgm:prSet/>
      <dgm:spPr/>
      <dgm:t>
        <a:bodyPr/>
        <a:lstStyle/>
        <a:p>
          <a:endParaRPr lang="en-US" sz="1200"/>
        </a:p>
      </dgm:t>
    </dgm:pt>
    <dgm:pt modelId="{FB65B3BE-F318-48E1-9BFF-487876EE51C2}" type="sibTrans" cxnId="{8696F890-6CB5-47A1-BE56-46457328CFFA}">
      <dgm:prSet/>
      <dgm:spPr/>
      <dgm:t>
        <a:bodyPr/>
        <a:lstStyle/>
        <a:p>
          <a:endParaRPr lang="en-US" sz="1200"/>
        </a:p>
      </dgm:t>
    </dgm:pt>
    <dgm:pt modelId="{36EEF386-84CE-41E5-B8E4-0051E7F18FC2}">
      <dgm:prSet custT="1"/>
      <dgm:spPr/>
      <dgm:t>
        <a:bodyPr/>
        <a:lstStyle/>
        <a:p>
          <a:r>
            <a:rPr lang="en-US" sz="1200" smtClean="0"/>
            <a:t>Title</a:t>
          </a:r>
          <a:endParaRPr lang="en-US" sz="1200"/>
        </a:p>
      </dgm:t>
    </dgm:pt>
    <dgm:pt modelId="{11618D96-780E-4F59-AAE4-F46FF7F9438E}" type="parTrans" cxnId="{78892667-7BBD-4DD0-9552-D346B170A583}">
      <dgm:prSet/>
      <dgm:spPr/>
      <dgm:t>
        <a:bodyPr/>
        <a:lstStyle/>
        <a:p>
          <a:endParaRPr lang="en-US" sz="1200"/>
        </a:p>
      </dgm:t>
    </dgm:pt>
    <dgm:pt modelId="{28EB17B4-558F-497A-B07D-5DA5BA32C77C}" type="sibTrans" cxnId="{78892667-7BBD-4DD0-9552-D346B170A583}">
      <dgm:prSet/>
      <dgm:spPr/>
      <dgm:t>
        <a:bodyPr/>
        <a:lstStyle/>
        <a:p>
          <a:endParaRPr lang="en-US" sz="1200"/>
        </a:p>
      </dgm:t>
    </dgm:pt>
    <dgm:pt modelId="{5E01A1F1-4888-4EA5-88B9-A0A517277E50}">
      <dgm:prSet custT="1"/>
      <dgm:spPr/>
      <dgm:t>
        <a:bodyPr/>
        <a:lstStyle/>
        <a:p>
          <a:r>
            <a:rPr lang="ja-JP" altLang="en-US" sz="1200" b="1" dirty="0" smtClean="0"/>
            <a:t>製品名 </a:t>
          </a:r>
          <a:r>
            <a:rPr lang="en-US" altLang="ja-JP" sz="1200" b="1" dirty="0" smtClean="0"/>
            <a:t>/ </a:t>
          </a:r>
          <a:r>
            <a:rPr lang="ja-JP" altLang="en-US" sz="1200" b="1" dirty="0" smtClean="0"/>
            <a:t>ブランチ名</a:t>
          </a:r>
          <a:endParaRPr lang="en-US" sz="1200" b="1" dirty="0"/>
        </a:p>
      </dgm:t>
    </dgm:pt>
    <dgm:pt modelId="{612CEE27-A867-47AB-9A1E-CF128B2260F8}" type="parTrans" cxnId="{EA237752-AE03-48DA-86FC-635B9F5D8EEB}">
      <dgm:prSet/>
      <dgm:spPr/>
      <dgm:t>
        <a:bodyPr/>
        <a:lstStyle/>
        <a:p>
          <a:endParaRPr lang="en-US" sz="1200"/>
        </a:p>
      </dgm:t>
    </dgm:pt>
    <dgm:pt modelId="{80754D0C-8044-4B34-A6A2-2175B1DCDE89}" type="sibTrans" cxnId="{EA237752-AE03-48DA-86FC-635B9F5D8EEB}">
      <dgm:prSet/>
      <dgm:spPr/>
      <dgm:t>
        <a:bodyPr/>
        <a:lstStyle/>
        <a:p>
          <a:endParaRPr lang="en-US" sz="1200"/>
        </a:p>
      </dgm:t>
    </dgm:pt>
    <dgm:pt modelId="{D3EEE9FA-8981-451C-99B2-D3A6B3AF0BAD}">
      <dgm:prSet custT="1"/>
      <dgm:spPr/>
      <dgm:t>
        <a:bodyPr/>
        <a:lstStyle/>
        <a:p>
          <a:r>
            <a:rPr lang="en-US" sz="1200" dirty="0" smtClean="0"/>
            <a:t>Product Name</a:t>
          </a:r>
          <a:endParaRPr lang="en-US" sz="1200" dirty="0"/>
        </a:p>
      </dgm:t>
    </dgm:pt>
    <dgm:pt modelId="{3C34EFA2-AB9A-429B-A434-51052ACD8890}" type="parTrans" cxnId="{0B8C5651-228A-4F47-B03B-204E498D1CFC}">
      <dgm:prSet/>
      <dgm:spPr/>
      <dgm:t>
        <a:bodyPr/>
        <a:lstStyle/>
        <a:p>
          <a:endParaRPr lang="en-US" sz="1200"/>
        </a:p>
      </dgm:t>
    </dgm:pt>
    <dgm:pt modelId="{13EB5D1A-461C-4895-9679-FB6599C94CC3}" type="sibTrans" cxnId="{0B8C5651-228A-4F47-B03B-204E498D1CFC}">
      <dgm:prSet/>
      <dgm:spPr/>
      <dgm:t>
        <a:bodyPr/>
        <a:lstStyle/>
        <a:p>
          <a:endParaRPr lang="en-US" sz="1200"/>
        </a:p>
      </dgm:t>
    </dgm:pt>
    <dgm:pt modelId="{5404DCFD-1433-459F-B4A7-095286CC4301}">
      <dgm:prSet custT="1"/>
      <dgm:spPr/>
      <dgm:t>
        <a:bodyPr/>
        <a:lstStyle/>
        <a:p>
          <a:r>
            <a:rPr lang="en-US" sz="1200" dirty="0" smtClean="0"/>
            <a:t>Branch Name / Milestone</a:t>
          </a:r>
          <a:endParaRPr lang="en-US" sz="1200" dirty="0"/>
        </a:p>
      </dgm:t>
    </dgm:pt>
    <dgm:pt modelId="{F7DB9872-F3B9-49BD-858D-6FDE5A854538}" type="parTrans" cxnId="{A252AF75-8CE9-4800-8B8B-2EEA14CA54A3}">
      <dgm:prSet/>
      <dgm:spPr/>
      <dgm:t>
        <a:bodyPr/>
        <a:lstStyle/>
        <a:p>
          <a:endParaRPr lang="en-US" sz="1200"/>
        </a:p>
      </dgm:t>
    </dgm:pt>
    <dgm:pt modelId="{B96E1E25-9A2A-4314-A3E7-3E5A033B2571}" type="sibTrans" cxnId="{A252AF75-8CE9-4800-8B8B-2EEA14CA54A3}">
      <dgm:prSet/>
      <dgm:spPr/>
      <dgm:t>
        <a:bodyPr/>
        <a:lstStyle/>
        <a:p>
          <a:endParaRPr lang="en-US" sz="1200"/>
        </a:p>
      </dgm:t>
    </dgm:pt>
    <dgm:pt modelId="{BC673B8A-BDF5-40F1-88C4-833474D1B23C}">
      <dgm:prSet custT="1"/>
      <dgm:spPr/>
      <dgm:t>
        <a:bodyPr/>
        <a:lstStyle/>
        <a:p>
          <a:r>
            <a:rPr lang="ja-JP" altLang="en-US" sz="1200" b="1" dirty="0" smtClean="0"/>
            <a:t>サブシステム名</a:t>
          </a:r>
          <a:endParaRPr lang="en-US" sz="1200" b="1" dirty="0"/>
        </a:p>
      </dgm:t>
    </dgm:pt>
    <dgm:pt modelId="{8F337C0D-0311-42DE-9602-C1DE469F0EB6}" type="parTrans" cxnId="{434858E4-2CAC-4689-B876-A6C2A720B9B4}">
      <dgm:prSet/>
      <dgm:spPr/>
      <dgm:t>
        <a:bodyPr/>
        <a:lstStyle/>
        <a:p>
          <a:endParaRPr lang="en-US" sz="1200"/>
        </a:p>
      </dgm:t>
    </dgm:pt>
    <dgm:pt modelId="{F8DB2227-D9AB-4D99-A6C3-F0B284BA6DA1}" type="sibTrans" cxnId="{434858E4-2CAC-4689-B876-A6C2A720B9B4}">
      <dgm:prSet/>
      <dgm:spPr/>
      <dgm:t>
        <a:bodyPr/>
        <a:lstStyle/>
        <a:p>
          <a:endParaRPr lang="en-US" sz="1200"/>
        </a:p>
      </dgm:t>
    </dgm:pt>
    <dgm:pt modelId="{247C3BA4-D2F5-4385-8117-FD9172B44134}">
      <dgm:prSet custT="1"/>
      <dgm:spPr/>
      <dgm:t>
        <a:bodyPr/>
        <a:lstStyle/>
        <a:p>
          <a:r>
            <a:rPr lang="en-US" sz="1200" dirty="0" smtClean="0"/>
            <a:t>Subsystem</a:t>
          </a:r>
          <a:endParaRPr lang="en-US" sz="1200" dirty="0"/>
        </a:p>
      </dgm:t>
    </dgm:pt>
    <dgm:pt modelId="{95851BA1-5E39-47B9-8BC5-39090BB8A55C}" type="parTrans" cxnId="{A689A9A7-AAA6-464B-8BE8-4E23E22E07B2}">
      <dgm:prSet/>
      <dgm:spPr/>
      <dgm:t>
        <a:bodyPr/>
        <a:lstStyle/>
        <a:p>
          <a:endParaRPr lang="en-US" sz="1200"/>
        </a:p>
      </dgm:t>
    </dgm:pt>
    <dgm:pt modelId="{EEEFBDE4-259C-4A13-98D1-A8904A011777}" type="sibTrans" cxnId="{A689A9A7-AAA6-464B-8BE8-4E23E22E07B2}">
      <dgm:prSet/>
      <dgm:spPr/>
      <dgm:t>
        <a:bodyPr/>
        <a:lstStyle/>
        <a:p>
          <a:endParaRPr lang="en-US" sz="1200"/>
        </a:p>
      </dgm:t>
    </dgm:pt>
    <dgm:pt modelId="{25CBCE66-4F64-40CF-A68A-D676D75B75D2}">
      <dgm:prSet custT="1"/>
      <dgm:spPr/>
      <dgm:t>
        <a:bodyPr/>
        <a:lstStyle/>
        <a:p>
          <a:r>
            <a:rPr lang="zh-TW" altLang="en-US" sz="1200" b="1" dirty="0" smtClean="0"/>
            <a:t>発見者 </a:t>
          </a:r>
          <a:r>
            <a:rPr lang="en-US" altLang="zh-TW" sz="1200" b="1" dirty="0" smtClean="0"/>
            <a:t>/ </a:t>
          </a:r>
          <a:r>
            <a:rPr lang="zh-TW" altLang="en-US" sz="1200" b="1" dirty="0" smtClean="0"/>
            <a:t>報告者</a:t>
          </a:r>
          <a:endParaRPr lang="en-US" sz="1200" b="1" dirty="0"/>
        </a:p>
      </dgm:t>
    </dgm:pt>
    <dgm:pt modelId="{EEEA797C-9909-4D55-84E1-DD175AE5E304}" type="parTrans" cxnId="{589D157A-F0C1-47D3-88A0-AC207106E982}">
      <dgm:prSet/>
      <dgm:spPr/>
      <dgm:t>
        <a:bodyPr/>
        <a:lstStyle/>
        <a:p>
          <a:endParaRPr lang="en-US" sz="1200"/>
        </a:p>
      </dgm:t>
    </dgm:pt>
    <dgm:pt modelId="{722C4C93-B6A0-404F-B76C-25B912C3AFFA}" type="sibTrans" cxnId="{589D157A-F0C1-47D3-88A0-AC207106E982}">
      <dgm:prSet/>
      <dgm:spPr/>
      <dgm:t>
        <a:bodyPr/>
        <a:lstStyle/>
        <a:p>
          <a:endParaRPr lang="en-US" sz="1200"/>
        </a:p>
      </dgm:t>
    </dgm:pt>
    <dgm:pt modelId="{45F7BCDE-540A-4D9C-95B0-D1BC274D4D76}">
      <dgm:prSet custT="1"/>
      <dgm:spPr/>
      <dgm:t>
        <a:bodyPr/>
        <a:lstStyle/>
        <a:p>
          <a:r>
            <a:rPr lang="en-US" sz="1200" dirty="0" smtClean="0"/>
            <a:t>Dev / </a:t>
          </a:r>
          <a:r>
            <a:rPr lang="en-US" altLang="ja-JP" sz="1200" dirty="0" smtClean="0"/>
            <a:t>Tester</a:t>
          </a:r>
          <a:endParaRPr lang="en-US" sz="1200" dirty="0"/>
        </a:p>
      </dgm:t>
    </dgm:pt>
    <dgm:pt modelId="{326CAC6E-7444-4B1C-833D-4942A06CC852}" type="parTrans" cxnId="{23D41949-4F79-40E7-9CEA-079C50B559FB}">
      <dgm:prSet/>
      <dgm:spPr/>
      <dgm:t>
        <a:bodyPr/>
        <a:lstStyle/>
        <a:p>
          <a:endParaRPr lang="en-US" sz="1200"/>
        </a:p>
      </dgm:t>
    </dgm:pt>
    <dgm:pt modelId="{D37AF8BE-78FD-4D54-9AF1-F3BC395E40A9}" type="sibTrans" cxnId="{23D41949-4F79-40E7-9CEA-079C50B559FB}">
      <dgm:prSet/>
      <dgm:spPr/>
      <dgm:t>
        <a:bodyPr/>
        <a:lstStyle/>
        <a:p>
          <a:endParaRPr lang="en-US" sz="1200"/>
        </a:p>
      </dgm:t>
    </dgm:pt>
    <dgm:pt modelId="{39AAA647-1EB9-436C-B87B-1000429FEFB0}">
      <dgm:prSet custT="1"/>
      <dgm:spPr/>
      <dgm:t>
        <a:bodyPr/>
        <a:lstStyle/>
        <a:p>
          <a:r>
            <a:rPr lang="ja-JP" altLang="en-US" sz="1200" b="1" dirty="0" smtClean="0"/>
            <a:t>ユーザー </a:t>
          </a:r>
          <a:r>
            <a:rPr lang="en-US" altLang="ja-JP" sz="1200" b="1" dirty="0" smtClean="0"/>
            <a:t>/</a:t>
          </a:r>
          <a:br>
            <a:rPr lang="en-US" altLang="ja-JP" sz="1200" b="1" dirty="0" smtClean="0"/>
          </a:br>
          <a:r>
            <a:rPr lang="ja-JP" altLang="en-US" sz="1200" b="1" dirty="0" smtClean="0"/>
            <a:t>パートナー</a:t>
          </a:r>
          <a:endParaRPr lang="en-US" sz="1200" b="1" dirty="0"/>
        </a:p>
      </dgm:t>
    </dgm:pt>
    <dgm:pt modelId="{814D30FE-FD51-4B98-8312-2C0CE4D84AD4}" type="parTrans" cxnId="{7923F38D-7F07-429D-92E7-72E8408F5183}">
      <dgm:prSet/>
      <dgm:spPr/>
      <dgm:t>
        <a:bodyPr/>
        <a:lstStyle/>
        <a:p>
          <a:endParaRPr lang="en-US" sz="1200"/>
        </a:p>
      </dgm:t>
    </dgm:pt>
    <dgm:pt modelId="{D78E5304-42DC-4251-ACA9-C5778D039D1C}" type="sibTrans" cxnId="{7923F38D-7F07-429D-92E7-72E8408F5183}">
      <dgm:prSet/>
      <dgm:spPr/>
      <dgm:t>
        <a:bodyPr/>
        <a:lstStyle/>
        <a:p>
          <a:endParaRPr lang="en-US" sz="1200"/>
        </a:p>
      </dgm:t>
    </dgm:pt>
    <dgm:pt modelId="{ABB6469F-423D-4593-B918-AD2A795DE760}">
      <dgm:prSet custT="1"/>
      <dgm:spPr/>
      <dgm:t>
        <a:bodyPr/>
        <a:lstStyle/>
        <a:p>
          <a:r>
            <a:rPr lang="en-US" sz="1200" dirty="0" smtClean="0"/>
            <a:t>Customer / Partner</a:t>
          </a:r>
          <a:endParaRPr lang="en-US" sz="1200" dirty="0"/>
        </a:p>
      </dgm:t>
    </dgm:pt>
    <dgm:pt modelId="{E6A5005D-F847-4E68-96E5-2FAAA2D73802}" type="parTrans" cxnId="{BBF3C71B-DA1B-4159-93E6-71A205380110}">
      <dgm:prSet/>
      <dgm:spPr/>
      <dgm:t>
        <a:bodyPr/>
        <a:lstStyle/>
        <a:p>
          <a:endParaRPr lang="en-US" sz="1200"/>
        </a:p>
      </dgm:t>
    </dgm:pt>
    <dgm:pt modelId="{50A12ADE-D594-4EF5-BF49-D0FAEB34BEF7}" type="sibTrans" cxnId="{BBF3C71B-DA1B-4159-93E6-71A205380110}">
      <dgm:prSet/>
      <dgm:spPr/>
      <dgm:t>
        <a:bodyPr/>
        <a:lstStyle/>
        <a:p>
          <a:endParaRPr lang="en-US" sz="1200"/>
        </a:p>
      </dgm:t>
    </dgm:pt>
    <dgm:pt modelId="{4244691F-547C-46E7-BFE7-046FC0D5A59B}">
      <dgm:prSet custT="1"/>
      <dgm:spPr/>
      <dgm:t>
        <a:bodyPr/>
        <a:lstStyle/>
        <a:p>
          <a:r>
            <a:rPr lang="ja-JP" altLang="en-US" sz="1200" b="1" dirty="0" smtClean="0"/>
            <a:t>状態</a:t>
          </a:r>
          <a:endParaRPr lang="en-US" sz="1200" b="1" dirty="0"/>
        </a:p>
      </dgm:t>
    </dgm:pt>
    <dgm:pt modelId="{2FB876E7-A414-4ABF-9E75-290E9E169987}" type="parTrans" cxnId="{8EA6BE84-179D-4044-B58B-527C3BCD8533}">
      <dgm:prSet/>
      <dgm:spPr/>
      <dgm:t>
        <a:bodyPr/>
        <a:lstStyle/>
        <a:p>
          <a:endParaRPr lang="en-US" sz="1200"/>
        </a:p>
      </dgm:t>
    </dgm:pt>
    <dgm:pt modelId="{BAB7F4AC-EB48-470A-93B8-60E7E330A54B}" type="sibTrans" cxnId="{8EA6BE84-179D-4044-B58B-527C3BCD8533}">
      <dgm:prSet/>
      <dgm:spPr/>
      <dgm:t>
        <a:bodyPr/>
        <a:lstStyle/>
        <a:p>
          <a:endParaRPr lang="en-US" sz="1200"/>
        </a:p>
      </dgm:t>
    </dgm:pt>
    <dgm:pt modelId="{F6D23CC6-6772-46CF-9259-AB0535E829D7}">
      <dgm:prSet custT="1"/>
      <dgm:spPr/>
      <dgm:t>
        <a:bodyPr/>
        <a:lstStyle/>
        <a:p>
          <a:r>
            <a:rPr lang="en-US" sz="1200" dirty="0" smtClean="0"/>
            <a:t>Status</a:t>
          </a:r>
          <a:endParaRPr lang="en-US" sz="1200" dirty="0"/>
        </a:p>
      </dgm:t>
    </dgm:pt>
    <dgm:pt modelId="{FA483B3A-F75A-4CA9-83A9-166421CFBAE9}" type="parTrans" cxnId="{5829BBB3-94C9-4FE1-A73A-E5E8DC30D77D}">
      <dgm:prSet/>
      <dgm:spPr/>
      <dgm:t>
        <a:bodyPr/>
        <a:lstStyle/>
        <a:p>
          <a:endParaRPr lang="en-US" sz="1200"/>
        </a:p>
      </dgm:t>
    </dgm:pt>
    <dgm:pt modelId="{1573E318-CDB3-46ED-904F-96EE7EBCC887}" type="sibTrans" cxnId="{5829BBB3-94C9-4FE1-A73A-E5E8DC30D77D}">
      <dgm:prSet/>
      <dgm:spPr/>
      <dgm:t>
        <a:bodyPr/>
        <a:lstStyle/>
        <a:p>
          <a:endParaRPr lang="en-US" sz="1200"/>
        </a:p>
      </dgm:t>
    </dgm:pt>
    <dgm:pt modelId="{DAA7F5D6-153A-47C9-93CF-4BF873729DB6}">
      <dgm:prSet custT="1"/>
      <dgm:spPr/>
      <dgm:t>
        <a:bodyPr/>
        <a:lstStyle/>
        <a:p>
          <a:r>
            <a:rPr lang="en-US" sz="1200" dirty="0" smtClean="0"/>
            <a:t>Opened Date / Resolved Date</a:t>
          </a:r>
          <a:endParaRPr lang="en-US" sz="1200" dirty="0"/>
        </a:p>
      </dgm:t>
    </dgm:pt>
    <dgm:pt modelId="{7BD52D74-DE07-4D45-A421-EBD531453681}" type="parTrans" cxnId="{E74E832A-BA71-4514-A587-941D5CDD4C59}">
      <dgm:prSet/>
      <dgm:spPr/>
      <dgm:t>
        <a:bodyPr/>
        <a:lstStyle/>
        <a:p>
          <a:endParaRPr lang="en-US" sz="1200"/>
        </a:p>
      </dgm:t>
    </dgm:pt>
    <dgm:pt modelId="{6FB4738E-9D38-4B20-9E6B-BCF8B5FFFD4D}" type="sibTrans" cxnId="{E74E832A-BA71-4514-A587-941D5CDD4C59}">
      <dgm:prSet/>
      <dgm:spPr/>
      <dgm:t>
        <a:bodyPr/>
        <a:lstStyle/>
        <a:p>
          <a:endParaRPr lang="en-US" sz="1200"/>
        </a:p>
      </dgm:t>
    </dgm:pt>
    <dgm:pt modelId="{53A0CC24-CABB-47A2-8A42-E8CE4B355EC2}">
      <dgm:prSet custT="1"/>
      <dgm:spPr/>
      <dgm:t>
        <a:bodyPr/>
        <a:lstStyle/>
        <a:p>
          <a:r>
            <a:rPr lang="ja-JP" altLang="en-US" sz="1200" b="1" dirty="0" smtClean="0"/>
            <a:t>どのように</a:t>
          </a:r>
          <a:r>
            <a:rPr lang="en-US" altLang="ja-JP" sz="1200" b="1" dirty="0" smtClean="0"/>
            <a:t/>
          </a:r>
          <a:br>
            <a:rPr lang="en-US" altLang="ja-JP" sz="1200" b="1" dirty="0" smtClean="0"/>
          </a:br>
          <a:r>
            <a:rPr lang="ja-JP" altLang="en-US" sz="1200" b="1" dirty="0" smtClean="0"/>
            <a:t>発見したか</a:t>
          </a:r>
          <a:endParaRPr lang="en-US" sz="1200" b="1" dirty="0"/>
        </a:p>
      </dgm:t>
    </dgm:pt>
    <dgm:pt modelId="{78E53A6F-FFA9-44CE-9E41-BC80D6E5721A}" type="parTrans" cxnId="{D3ED902A-DB6B-4918-ABB4-960C2C56D07D}">
      <dgm:prSet/>
      <dgm:spPr/>
      <dgm:t>
        <a:bodyPr/>
        <a:lstStyle/>
        <a:p>
          <a:endParaRPr lang="en-US" sz="1200"/>
        </a:p>
      </dgm:t>
    </dgm:pt>
    <dgm:pt modelId="{8C5D032A-B6A1-40D2-BC78-1F4E64960670}" type="sibTrans" cxnId="{D3ED902A-DB6B-4918-ABB4-960C2C56D07D}">
      <dgm:prSet/>
      <dgm:spPr/>
      <dgm:t>
        <a:bodyPr/>
        <a:lstStyle/>
        <a:p>
          <a:endParaRPr lang="en-US" sz="1200"/>
        </a:p>
      </dgm:t>
    </dgm:pt>
    <dgm:pt modelId="{B86A8C23-2FA1-4073-8A73-E9823EBAC6B2}">
      <dgm:prSet custT="1"/>
      <dgm:spPr/>
      <dgm:t>
        <a:bodyPr/>
        <a:lstStyle/>
        <a:p>
          <a:r>
            <a:rPr lang="en-US" sz="1200" dirty="0" smtClean="0"/>
            <a:t>How Found</a:t>
          </a:r>
          <a:endParaRPr lang="en-US" sz="1200" dirty="0"/>
        </a:p>
      </dgm:t>
    </dgm:pt>
    <dgm:pt modelId="{E6AA5BD4-32AB-4762-8E75-F6C416A2E814}" type="parTrans" cxnId="{B6A42344-52A1-4D49-9DD2-6DFB047340CB}">
      <dgm:prSet/>
      <dgm:spPr/>
      <dgm:t>
        <a:bodyPr/>
        <a:lstStyle/>
        <a:p>
          <a:endParaRPr lang="en-US" sz="1200"/>
        </a:p>
      </dgm:t>
    </dgm:pt>
    <dgm:pt modelId="{6342FA7D-D8EA-4FA2-ADF2-A2508BEE73DD}" type="sibTrans" cxnId="{B6A42344-52A1-4D49-9DD2-6DFB047340CB}">
      <dgm:prSet/>
      <dgm:spPr/>
      <dgm:t>
        <a:bodyPr/>
        <a:lstStyle/>
        <a:p>
          <a:endParaRPr lang="en-US" sz="1200"/>
        </a:p>
      </dgm:t>
    </dgm:pt>
    <dgm:pt modelId="{E5A60A44-B2B7-481B-BA5F-1E4B554B0F6E}">
      <dgm:prSet custT="1"/>
      <dgm:spPr/>
      <dgm:t>
        <a:bodyPr/>
        <a:lstStyle/>
        <a:p>
          <a:r>
            <a:rPr lang="ja-JP" altLang="en-US" sz="1200" b="1" dirty="0" smtClean="0"/>
            <a:t>再現したバージョン </a:t>
          </a:r>
          <a:r>
            <a:rPr lang="en-US" altLang="ja-JP" sz="1200" b="1" dirty="0" smtClean="0"/>
            <a:t>/</a:t>
          </a:r>
          <a:br>
            <a:rPr lang="en-US" altLang="ja-JP" sz="1200" b="1" dirty="0" smtClean="0"/>
          </a:br>
          <a:r>
            <a:rPr lang="ja-JP" altLang="en-US" sz="1200" b="1" dirty="0" smtClean="0"/>
            <a:t>ビルド</a:t>
          </a:r>
          <a:r>
            <a:rPr lang="en-US" altLang="ja-JP" sz="1200" b="1" dirty="0" smtClean="0"/>
            <a:t>#</a:t>
          </a:r>
          <a:endParaRPr lang="en-US" sz="1200" b="1" dirty="0"/>
        </a:p>
      </dgm:t>
    </dgm:pt>
    <dgm:pt modelId="{2B462086-398F-4030-87DD-F8EC7351F8F3}" type="parTrans" cxnId="{635DC467-E4A7-4AF4-A83C-492495891AF5}">
      <dgm:prSet/>
      <dgm:spPr/>
      <dgm:t>
        <a:bodyPr/>
        <a:lstStyle/>
        <a:p>
          <a:endParaRPr lang="en-US" sz="1200"/>
        </a:p>
      </dgm:t>
    </dgm:pt>
    <dgm:pt modelId="{365D1634-DC36-4154-9748-48D75F4B1C70}" type="sibTrans" cxnId="{635DC467-E4A7-4AF4-A83C-492495891AF5}">
      <dgm:prSet/>
      <dgm:spPr/>
      <dgm:t>
        <a:bodyPr/>
        <a:lstStyle/>
        <a:p>
          <a:endParaRPr lang="en-US" sz="1200"/>
        </a:p>
      </dgm:t>
    </dgm:pt>
    <dgm:pt modelId="{7BDB3E91-7998-4437-9790-E66085620CAB}">
      <dgm:prSet custT="1"/>
      <dgm:spPr/>
      <dgm:t>
        <a:bodyPr/>
        <a:lstStyle/>
        <a:p>
          <a:r>
            <a:rPr lang="ja-JP" altLang="en-US" sz="1200" b="1" dirty="0" smtClean="0"/>
            <a:t>回避方法</a:t>
          </a:r>
          <a:endParaRPr lang="en-US" sz="1200" b="1" dirty="0"/>
        </a:p>
      </dgm:t>
    </dgm:pt>
    <dgm:pt modelId="{9C91423D-F1C6-417D-9653-56551981BE05}" type="parTrans" cxnId="{E7978213-B939-4A48-9E60-C35FDF11F1BC}">
      <dgm:prSet/>
      <dgm:spPr/>
      <dgm:t>
        <a:bodyPr/>
        <a:lstStyle/>
        <a:p>
          <a:endParaRPr lang="en-US" sz="1200"/>
        </a:p>
      </dgm:t>
    </dgm:pt>
    <dgm:pt modelId="{64F0A98B-CE5D-4E14-9491-D6189B3408A8}" type="sibTrans" cxnId="{E7978213-B939-4A48-9E60-C35FDF11F1BC}">
      <dgm:prSet/>
      <dgm:spPr/>
      <dgm:t>
        <a:bodyPr/>
        <a:lstStyle/>
        <a:p>
          <a:endParaRPr lang="en-US" sz="1200"/>
        </a:p>
      </dgm:t>
    </dgm:pt>
    <dgm:pt modelId="{07C7FBA3-4E97-4CFF-9341-D2D024F33E41}">
      <dgm:prSet custT="1"/>
      <dgm:spPr/>
      <dgm:t>
        <a:bodyPr/>
        <a:lstStyle/>
        <a:p>
          <a:r>
            <a:rPr lang="en-US" sz="1200" dirty="0" smtClean="0"/>
            <a:t>Workaround</a:t>
          </a:r>
          <a:endParaRPr lang="en-US" sz="1200" dirty="0"/>
        </a:p>
      </dgm:t>
    </dgm:pt>
    <dgm:pt modelId="{ADD30066-C33A-4B38-98DF-2235BF5859D9}" type="parTrans" cxnId="{D56AD1D7-55BF-4B9B-8418-F3CFAD17B6FE}">
      <dgm:prSet/>
      <dgm:spPr/>
      <dgm:t>
        <a:bodyPr/>
        <a:lstStyle/>
        <a:p>
          <a:endParaRPr lang="en-US" sz="1200"/>
        </a:p>
      </dgm:t>
    </dgm:pt>
    <dgm:pt modelId="{12B6F316-C761-4C5B-B8F6-1DE9D0109AAA}" type="sibTrans" cxnId="{D56AD1D7-55BF-4B9B-8418-F3CFAD17B6FE}">
      <dgm:prSet/>
      <dgm:spPr/>
      <dgm:t>
        <a:bodyPr/>
        <a:lstStyle/>
        <a:p>
          <a:endParaRPr lang="en-US" sz="1200"/>
        </a:p>
      </dgm:t>
    </dgm:pt>
    <dgm:pt modelId="{DE668145-F091-4348-BC5D-BBDC148DC818}">
      <dgm:prSet custT="1"/>
      <dgm:spPr/>
      <dgm:t>
        <a:bodyPr/>
        <a:lstStyle/>
        <a:p>
          <a:r>
            <a:rPr lang="ja-JP" altLang="en-US" sz="1200" b="1" dirty="0" smtClean="0"/>
            <a:t>リグレッションか</a:t>
          </a:r>
          <a:endParaRPr lang="en-US" sz="1200" b="1" dirty="0"/>
        </a:p>
      </dgm:t>
    </dgm:pt>
    <dgm:pt modelId="{902D2CE7-F483-4E64-8AB2-2F5EB9026C40}" type="parTrans" cxnId="{3E195AB9-ACAB-4D73-9939-82F47860EAB4}">
      <dgm:prSet/>
      <dgm:spPr/>
      <dgm:t>
        <a:bodyPr/>
        <a:lstStyle/>
        <a:p>
          <a:endParaRPr lang="en-US" sz="1200"/>
        </a:p>
      </dgm:t>
    </dgm:pt>
    <dgm:pt modelId="{CE4EC08E-5E5D-497F-AB3D-24A92117F949}" type="sibTrans" cxnId="{3E195AB9-ACAB-4D73-9939-82F47860EAB4}">
      <dgm:prSet/>
      <dgm:spPr/>
      <dgm:t>
        <a:bodyPr/>
        <a:lstStyle/>
        <a:p>
          <a:endParaRPr lang="en-US" sz="1200"/>
        </a:p>
      </dgm:t>
    </dgm:pt>
    <dgm:pt modelId="{84EC151B-4803-4ED8-B722-877559528C35}">
      <dgm:prSet custT="1"/>
      <dgm:spPr/>
      <dgm:t>
        <a:bodyPr/>
        <a:lstStyle/>
        <a:p>
          <a:r>
            <a:rPr lang="en-US" sz="1200" dirty="0" smtClean="0"/>
            <a:t>Regression</a:t>
          </a:r>
          <a:endParaRPr lang="en-US" sz="1200" dirty="0"/>
        </a:p>
      </dgm:t>
    </dgm:pt>
    <dgm:pt modelId="{01E61C5F-3EAB-4973-9CA4-1518F9E52F1C}" type="parTrans" cxnId="{83F2C699-02DF-4114-8E2E-ABC444F00DD2}">
      <dgm:prSet/>
      <dgm:spPr/>
      <dgm:t>
        <a:bodyPr/>
        <a:lstStyle/>
        <a:p>
          <a:endParaRPr lang="en-US" sz="1200"/>
        </a:p>
      </dgm:t>
    </dgm:pt>
    <dgm:pt modelId="{DE85F8D2-B018-4E6C-B628-A8DF73067BD9}" type="sibTrans" cxnId="{83F2C699-02DF-4114-8E2E-ABC444F00DD2}">
      <dgm:prSet/>
      <dgm:spPr/>
      <dgm:t>
        <a:bodyPr/>
        <a:lstStyle/>
        <a:p>
          <a:endParaRPr lang="en-US" sz="1200"/>
        </a:p>
      </dgm:t>
    </dgm:pt>
    <dgm:pt modelId="{2E1827D8-7AC6-4565-A5C7-1EBF11A3A35F}">
      <dgm:prSet custT="1"/>
      <dgm:spPr/>
      <dgm:t>
        <a:bodyPr/>
        <a:lstStyle/>
        <a:p>
          <a:r>
            <a:rPr lang="ja-JP" altLang="en-US" sz="1200" b="1" dirty="0" smtClean="0"/>
            <a:t>セキュリティ問題か</a:t>
          </a:r>
          <a:endParaRPr lang="en-US" sz="1200" b="1" dirty="0"/>
        </a:p>
      </dgm:t>
    </dgm:pt>
    <dgm:pt modelId="{48D282E0-7F60-4C9A-A97D-4BC659D09210}" type="parTrans" cxnId="{C8B0B364-3F2B-4945-9466-FD3F5AF9E47A}">
      <dgm:prSet/>
      <dgm:spPr/>
      <dgm:t>
        <a:bodyPr/>
        <a:lstStyle/>
        <a:p>
          <a:endParaRPr lang="en-US" sz="1200"/>
        </a:p>
      </dgm:t>
    </dgm:pt>
    <dgm:pt modelId="{734E1825-9E97-4CC0-838A-EBE61DCB290F}" type="sibTrans" cxnId="{C8B0B364-3F2B-4945-9466-FD3F5AF9E47A}">
      <dgm:prSet/>
      <dgm:spPr/>
      <dgm:t>
        <a:bodyPr/>
        <a:lstStyle/>
        <a:p>
          <a:endParaRPr lang="en-US" sz="1200"/>
        </a:p>
      </dgm:t>
    </dgm:pt>
    <dgm:pt modelId="{69F04F82-12A7-4172-9845-3D953B9232B7}">
      <dgm:prSet custT="1"/>
      <dgm:spPr/>
      <dgm:t>
        <a:bodyPr/>
        <a:lstStyle/>
        <a:p>
          <a:r>
            <a:rPr lang="en-US" sz="1200" dirty="0" smtClean="0"/>
            <a:t>Security Issue</a:t>
          </a:r>
          <a:endParaRPr lang="en-US" sz="1200" dirty="0"/>
        </a:p>
      </dgm:t>
    </dgm:pt>
    <dgm:pt modelId="{0ABA35D0-BD0C-44A5-B501-3666CC754113}" type="parTrans" cxnId="{01980EF6-3E50-49CE-A3E4-BA5001CBEB58}">
      <dgm:prSet/>
      <dgm:spPr/>
      <dgm:t>
        <a:bodyPr/>
        <a:lstStyle/>
        <a:p>
          <a:endParaRPr lang="en-US" sz="1200"/>
        </a:p>
      </dgm:t>
    </dgm:pt>
    <dgm:pt modelId="{87FDFBB5-2054-42D4-9A29-97E9DB0F6B02}" type="sibTrans" cxnId="{01980EF6-3E50-49CE-A3E4-BA5001CBEB58}">
      <dgm:prSet/>
      <dgm:spPr/>
      <dgm:t>
        <a:bodyPr/>
        <a:lstStyle/>
        <a:p>
          <a:endParaRPr lang="en-US" sz="1200"/>
        </a:p>
      </dgm:t>
    </dgm:pt>
    <dgm:pt modelId="{07A27A3F-375C-4FB9-AF86-93B4C376FAB2}">
      <dgm:prSet custT="1"/>
      <dgm:spPr/>
      <dgm:t>
        <a:bodyPr/>
        <a:lstStyle/>
        <a:p>
          <a:r>
            <a:rPr lang="ja-JP" altLang="en-US" sz="1200" b="1" dirty="0" smtClean="0"/>
            <a:t>重複したバグの番号</a:t>
          </a:r>
          <a:r>
            <a:rPr lang="en-US" altLang="ja-JP" sz="1200" b="1" dirty="0" smtClean="0"/>
            <a:t>(</a:t>
          </a:r>
          <a:r>
            <a:rPr lang="ja-JP" altLang="en-US" sz="1200" b="1" dirty="0" smtClean="0"/>
            <a:t>重複の場合のみ</a:t>
          </a:r>
          <a:r>
            <a:rPr lang="en-US" altLang="ja-JP" sz="1200" b="1" dirty="0" smtClean="0"/>
            <a:t>)</a:t>
          </a:r>
          <a:endParaRPr lang="en-US" sz="1200" b="1" dirty="0"/>
        </a:p>
      </dgm:t>
    </dgm:pt>
    <dgm:pt modelId="{A23EFB7D-6241-403A-9CB1-C01B8D95899E}" type="parTrans" cxnId="{5CB087E2-8588-406B-B0E2-0F4AA287C695}">
      <dgm:prSet/>
      <dgm:spPr/>
      <dgm:t>
        <a:bodyPr/>
        <a:lstStyle/>
        <a:p>
          <a:endParaRPr lang="en-US" sz="1200"/>
        </a:p>
      </dgm:t>
    </dgm:pt>
    <dgm:pt modelId="{BAB1CBE3-D815-435D-A25D-7982544F97C3}" type="sibTrans" cxnId="{5CB087E2-8588-406B-B0E2-0F4AA287C695}">
      <dgm:prSet/>
      <dgm:spPr/>
      <dgm:t>
        <a:bodyPr/>
        <a:lstStyle/>
        <a:p>
          <a:endParaRPr lang="en-US" sz="1200"/>
        </a:p>
      </dgm:t>
    </dgm:pt>
    <dgm:pt modelId="{0A3B1FFA-E215-420B-B19B-F54052549566}">
      <dgm:prSet custT="1"/>
      <dgm:spPr/>
      <dgm:t>
        <a:bodyPr/>
        <a:lstStyle/>
        <a:p>
          <a:r>
            <a:rPr lang="en-US" sz="1200" dirty="0" smtClean="0"/>
            <a:t>Duplicated Bug</a:t>
          </a:r>
          <a:r>
            <a:rPr lang="en-US" altLang="ja-JP" sz="1200" dirty="0" smtClean="0"/>
            <a:t>#</a:t>
          </a:r>
          <a:endParaRPr lang="en-US" sz="1200" dirty="0"/>
        </a:p>
      </dgm:t>
    </dgm:pt>
    <dgm:pt modelId="{C0F4167C-BB65-491E-BBC3-FF8875C6607E}" type="parTrans" cxnId="{EE1DEC1B-9AB2-48C0-AE3B-C2B5523B0D85}">
      <dgm:prSet/>
      <dgm:spPr/>
      <dgm:t>
        <a:bodyPr/>
        <a:lstStyle/>
        <a:p>
          <a:endParaRPr lang="en-US" sz="1200"/>
        </a:p>
      </dgm:t>
    </dgm:pt>
    <dgm:pt modelId="{CDA7EA62-88F8-48AF-BC11-7A15426D7A67}" type="sibTrans" cxnId="{EE1DEC1B-9AB2-48C0-AE3B-C2B5523B0D85}">
      <dgm:prSet/>
      <dgm:spPr/>
      <dgm:t>
        <a:bodyPr/>
        <a:lstStyle/>
        <a:p>
          <a:endParaRPr lang="en-US" sz="1200"/>
        </a:p>
      </dgm:t>
    </dgm:pt>
    <dgm:pt modelId="{9754BCC7-A2F7-4718-B09E-F33A1F1435EF}">
      <dgm:prSet custT="1"/>
      <dgm:spPr/>
      <dgm:t>
        <a:bodyPr/>
        <a:lstStyle/>
        <a:p>
          <a:r>
            <a:rPr lang="en-US" sz="1200" dirty="0" smtClean="0"/>
            <a:t>History / Comments</a:t>
          </a:r>
          <a:endParaRPr lang="en-US" sz="1200" dirty="0"/>
        </a:p>
      </dgm:t>
    </dgm:pt>
    <dgm:pt modelId="{B7670864-DDA4-4AC3-8BCB-08300FD02A48}" type="parTrans" cxnId="{E756129D-0FE0-46ED-A333-166CEE1EFB5E}">
      <dgm:prSet/>
      <dgm:spPr/>
      <dgm:t>
        <a:bodyPr/>
        <a:lstStyle/>
        <a:p>
          <a:endParaRPr lang="en-US" sz="1200"/>
        </a:p>
      </dgm:t>
    </dgm:pt>
    <dgm:pt modelId="{08962E3E-A4A6-4D0A-B261-C2924C3BAF71}" type="sibTrans" cxnId="{E756129D-0FE0-46ED-A333-166CEE1EFB5E}">
      <dgm:prSet/>
      <dgm:spPr/>
      <dgm:t>
        <a:bodyPr/>
        <a:lstStyle/>
        <a:p>
          <a:endParaRPr lang="en-US" sz="1200"/>
        </a:p>
      </dgm:t>
    </dgm:pt>
    <dgm:pt modelId="{F10F74A8-3950-4F69-B79C-2B46662E7595}">
      <dgm:prSet custT="1"/>
      <dgm:spPr/>
      <dgm:t>
        <a:bodyPr/>
        <a:lstStyle/>
        <a:p>
          <a:r>
            <a:rPr lang="en-US" sz="1200" dirty="0" smtClean="0"/>
            <a:t>Attachment</a:t>
          </a:r>
          <a:endParaRPr lang="en-US" sz="1200" dirty="0"/>
        </a:p>
      </dgm:t>
    </dgm:pt>
    <dgm:pt modelId="{E83BE24C-0240-45D0-BF08-DF4B1C609510}" type="parTrans" cxnId="{A5D65030-5EB9-45D5-A7C2-847A2D1FE767}">
      <dgm:prSet/>
      <dgm:spPr/>
      <dgm:t>
        <a:bodyPr/>
        <a:lstStyle/>
        <a:p>
          <a:endParaRPr lang="en-US" sz="1200"/>
        </a:p>
      </dgm:t>
    </dgm:pt>
    <dgm:pt modelId="{6F66ED7C-8C27-487A-93AE-0C750F5812AD}" type="sibTrans" cxnId="{A5D65030-5EB9-45D5-A7C2-847A2D1FE767}">
      <dgm:prSet/>
      <dgm:spPr/>
      <dgm:t>
        <a:bodyPr/>
        <a:lstStyle/>
        <a:p>
          <a:endParaRPr lang="en-US" sz="1200"/>
        </a:p>
      </dgm:t>
    </dgm:pt>
    <dgm:pt modelId="{CA81BCB8-B588-40ED-9A38-D3570F5980C4}">
      <dgm:prSet custT="1"/>
      <dgm:spPr/>
      <dgm:t>
        <a:bodyPr/>
        <a:lstStyle/>
        <a:p>
          <a:r>
            <a:rPr lang="en-US" sz="1200" dirty="0" smtClean="0"/>
            <a:t>Log</a:t>
          </a:r>
          <a:endParaRPr lang="en-US" sz="1200" dirty="0"/>
        </a:p>
      </dgm:t>
    </dgm:pt>
    <dgm:pt modelId="{4E2DF6FF-4CBF-4BF2-9BB6-3CA5B6910DFD}" type="parTrans" cxnId="{47E35DE0-A94A-45E0-AD04-154087DD5601}">
      <dgm:prSet/>
      <dgm:spPr/>
      <dgm:t>
        <a:bodyPr/>
        <a:lstStyle/>
        <a:p>
          <a:endParaRPr lang="en-US" sz="1200"/>
        </a:p>
      </dgm:t>
    </dgm:pt>
    <dgm:pt modelId="{6C4E17FE-622A-4CF0-B72F-37E11280AE74}" type="sibTrans" cxnId="{47E35DE0-A94A-45E0-AD04-154087DD5601}">
      <dgm:prSet/>
      <dgm:spPr/>
      <dgm:t>
        <a:bodyPr/>
        <a:lstStyle/>
        <a:p>
          <a:endParaRPr lang="en-US" sz="1200"/>
        </a:p>
      </dgm:t>
    </dgm:pt>
    <dgm:pt modelId="{994CD191-7C69-4D97-BE5D-46918D82FFE0}">
      <dgm:prSet custT="1"/>
      <dgm:spPr/>
      <dgm:t>
        <a:bodyPr/>
        <a:lstStyle/>
        <a:p>
          <a:r>
            <a:rPr lang="en-US" sz="1200" dirty="0" smtClean="0"/>
            <a:t>Screenshot</a:t>
          </a:r>
          <a:endParaRPr lang="en-US" sz="1200" dirty="0"/>
        </a:p>
      </dgm:t>
    </dgm:pt>
    <dgm:pt modelId="{AE6D7620-8475-43F6-AFE0-F4FA67A76267}" type="parTrans" cxnId="{003D4DEC-39C8-4D57-BC9C-6FDA157A848C}">
      <dgm:prSet/>
      <dgm:spPr/>
      <dgm:t>
        <a:bodyPr/>
        <a:lstStyle/>
        <a:p>
          <a:endParaRPr lang="en-US" sz="1200"/>
        </a:p>
      </dgm:t>
    </dgm:pt>
    <dgm:pt modelId="{18F5A428-2FFF-4DA6-8ACA-62E42DEB374C}" type="sibTrans" cxnId="{003D4DEC-39C8-4D57-BC9C-6FDA157A848C}">
      <dgm:prSet/>
      <dgm:spPr/>
      <dgm:t>
        <a:bodyPr/>
        <a:lstStyle/>
        <a:p>
          <a:endParaRPr lang="en-US" sz="1200"/>
        </a:p>
      </dgm:t>
    </dgm:pt>
    <dgm:pt modelId="{59B4ED13-A5FF-473D-B4E8-2CCA3CE54F51}">
      <dgm:prSet custT="1"/>
      <dgm:spPr/>
      <dgm:t>
        <a:bodyPr/>
        <a:lstStyle/>
        <a:p>
          <a:r>
            <a:rPr lang="en-US" sz="1200" dirty="0" smtClean="0"/>
            <a:t>Reproduced Version / Build#</a:t>
          </a:r>
          <a:endParaRPr lang="en-US" sz="1200" dirty="0"/>
        </a:p>
      </dgm:t>
    </dgm:pt>
    <dgm:pt modelId="{A0984FAF-CDC5-4B7F-883C-DADC0934FF45}" type="parTrans" cxnId="{B26FAD5D-DCE1-4E1B-8B31-ACFF4D435506}">
      <dgm:prSet/>
      <dgm:spPr/>
      <dgm:t>
        <a:bodyPr/>
        <a:lstStyle/>
        <a:p>
          <a:endParaRPr lang="en-US" sz="1200"/>
        </a:p>
      </dgm:t>
    </dgm:pt>
    <dgm:pt modelId="{6F505149-0044-41D8-A549-8E13252D47D5}" type="sibTrans" cxnId="{B26FAD5D-DCE1-4E1B-8B31-ACFF4D435506}">
      <dgm:prSet/>
      <dgm:spPr/>
      <dgm:t>
        <a:bodyPr/>
        <a:lstStyle/>
        <a:p>
          <a:endParaRPr lang="en-US" sz="1200"/>
        </a:p>
      </dgm:t>
    </dgm:pt>
    <dgm:pt modelId="{D2CC3429-9627-4195-B9A1-F4BA5BDCE355}">
      <dgm:prSet custT="1"/>
      <dgm:spPr/>
      <dgm:t>
        <a:bodyPr/>
        <a:lstStyle/>
        <a:p>
          <a:r>
            <a:rPr lang="ja-JP" altLang="en-US" sz="1200" b="1" dirty="0" smtClean="0"/>
            <a:t>再現手順</a:t>
          </a:r>
          <a:endParaRPr lang="en-US" sz="1200" b="1" dirty="0"/>
        </a:p>
      </dgm:t>
    </dgm:pt>
    <dgm:pt modelId="{60706CFB-616A-4FD0-86A4-76B46D49B21D}" type="parTrans" cxnId="{DED294D6-1A36-4F14-870B-85428EAB739E}">
      <dgm:prSet/>
      <dgm:spPr/>
      <dgm:t>
        <a:bodyPr/>
        <a:lstStyle/>
        <a:p>
          <a:endParaRPr lang="en-US" sz="1200"/>
        </a:p>
      </dgm:t>
    </dgm:pt>
    <dgm:pt modelId="{F19EF0A3-CB60-464C-9558-2C9682A53FC9}" type="sibTrans" cxnId="{DED294D6-1A36-4F14-870B-85428EAB739E}">
      <dgm:prSet/>
      <dgm:spPr/>
      <dgm:t>
        <a:bodyPr/>
        <a:lstStyle/>
        <a:p>
          <a:endParaRPr lang="en-US" sz="1200"/>
        </a:p>
      </dgm:t>
    </dgm:pt>
    <dgm:pt modelId="{CE2920C7-8056-464D-B2DD-D7689CD83D71}">
      <dgm:prSet custT="1"/>
      <dgm:spPr/>
      <dgm:t>
        <a:bodyPr/>
        <a:lstStyle/>
        <a:p>
          <a:r>
            <a:rPr lang="ja-JP" altLang="en-US" sz="1200" b="1" dirty="0" smtClean="0"/>
            <a:t>履歴 </a:t>
          </a:r>
          <a:r>
            <a:rPr lang="en-US" altLang="ja-JP" sz="1200" b="1" dirty="0" smtClean="0"/>
            <a:t>/ </a:t>
          </a:r>
          <a:r>
            <a:rPr lang="ja-JP" altLang="en-US" sz="1200" b="1" dirty="0" smtClean="0"/>
            <a:t>コメント</a:t>
          </a:r>
          <a:endParaRPr lang="en-US" sz="1200" b="1" dirty="0"/>
        </a:p>
      </dgm:t>
    </dgm:pt>
    <dgm:pt modelId="{4C2CD847-923D-4B61-B84A-ED6A7047F16B}" type="parTrans" cxnId="{2A513B9A-538F-438D-8A20-2EB1CD638254}">
      <dgm:prSet/>
      <dgm:spPr/>
      <dgm:t>
        <a:bodyPr/>
        <a:lstStyle/>
        <a:p>
          <a:endParaRPr lang="en-US" sz="1200"/>
        </a:p>
      </dgm:t>
    </dgm:pt>
    <dgm:pt modelId="{76F5B014-BF55-439A-94D4-509A8A8829FF}" type="sibTrans" cxnId="{2A513B9A-538F-438D-8A20-2EB1CD638254}">
      <dgm:prSet/>
      <dgm:spPr/>
      <dgm:t>
        <a:bodyPr/>
        <a:lstStyle/>
        <a:p>
          <a:endParaRPr lang="en-US" sz="1200"/>
        </a:p>
      </dgm:t>
    </dgm:pt>
    <dgm:pt modelId="{4D1E7BC5-1D7B-429F-9581-B5BE0A44804E}">
      <dgm:prSet custT="1"/>
      <dgm:spPr/>
      <dgm:t>
        <a:bodyPr/>
        <a:lstStyle/>
        <a:p>
          <a:r>
            <a:rPr lang="zh-TW" altLang="en-US" sz="1200" b="1" dirty="0" smtClean="0"/>
            <a:t>発見日 </a:t>
          </a:r>
          <a:r>
            <a:rPr lang="en-US" altLang="zh-TW" sz="1200" b="1" dirty="0" smtClean="0"/>
            <a:t>/ </a:t>
          </a:r>
          <a:r>
            <a:rPr lang="ja-JP" altLang="en-US" sz="1200" b="1" dirty="0" smtClean="0"/>
            <a:t>解決</a:t>
          </a:r>
          <a:r>
            <a:rPr lang="zh-TW" altLang="en-US" sz="1200" b="1" dirty="0" smtClean="0"/>
            <a:t>日</a:t>
          </a:r>
          <a:endParaRPr lang="en-US" sz="1200" b="1" dirty="0"/>
        </a:p>
      </dgm:t>
    </dgm:pt>
    <dgm:pt modelId="{60B4F446-AADC-4DFF-8F95-BB8A232B7EF5}" type="parTrans" cxnId="{314B7C54-AAFC-4AFF-8CFE-E6DDB062E05D}">
      <dgm:prSet/>
      <dgm:spPr/>
      <dgm:t>
        <a:bodyPr/>
        <a:lstStyle/>
        <a:p>
          <a:endParaRPr lang="en-US" sz="1200"/>
        </a:p>
      </dgm:t>
    </dgm:pt>
    <dgm:pt modelId="{B8207CBE-7439-4AD7-ACD5-756945DD8AAE}" type="sibTrans" cxnId="{314B7C54-AAFC-4AFF-8CFE-E6DDB062E05D}">
      <dgm:prSet/>
      <dgm:spPr/>
      <dgm:t>
        <a:bodyPr/>
        <a:lstStyle/>
        <a:p>
          <a:endParaRPr lang="en-US" sz="1200"/>
        </a:p>
      </dgm:t>
    </dgm:pt>
    <dgm:pt modelId="{98D34B9B-A429-4B7C-902D-DE06D58BE3AF}">
      <dgm:prSet custT="1"/>
      <dgm:spPr/>
      <dgm:t>
        <a:bodyPr/>
        <a:lstStyle/>
        <a:p>
          <a:r>
            <a:rPr lang="ja-JP" altLang="en-US" sz="1200" b="1" dirty="0" smtClean="0"/>
            <a:t>環境</a:t>
          </a:r>
          <a:endParaRPr lang="en-US" sz="1200" b="1" dirty="0"/>
        </a:p>
      </dgm:t>
    </dgm:pt>
    <dgm:pt modelId="{4310012F-A98A-433B-A757-5FDCAC515B9D}" type="parTrans" cxnId="{36E63646-32D3-49A9-888E-26A0829B550C}">
      <dgm:prSet/>
      <dgm:spPr/>
      <dgm:t>
        <a:bodyPr/>
        <a:lstStyle/>
        <a:p>
          <a:endParaRPr lang="en-US" sz="1200"/>
        </a:p>
      </dgm:t>
    </dgm:pt>
    <dgm:pt modelId="{012C96CF-3A65-4111-A2F1-8CFEC83510CE}" type="sibTrans" cxnId="{36E63646-32D3-49A9-888E-26A0829B550C}">
      <dgm:prSet/>
      <dgm:spPr/>
      <dgm:t>
        <a:bodyPr/>
        <a:lstStyle/>
        <a:p>
          <a:endParaRPr lang="en-US" sz="1200"/>
        </a:p>
      </dgm:t>
    </dgm:pt>
    <dgm:pt modelId="{738F4D67-9FF4-489A-AADF-65D2213217C2}">
      <dgm:prSet custT="1"/>
      <dgm:spPr/>
      <dgm:t>
        <a:bodyPr/>
        <a:lstStyle/>
        <a:p>
          <a:r>
            <a:rPr lang="en-US" sz="1200" dirty="0" smtClean="0"/>
            <a:t>Issue Type</a:t>
          </a:r>
          <a:endParaRPr lang="en-US" sz="1200" dirty="0"/>
        </a:p>
      </dgm:t>
    </dgm:pt>
    <dgm:pt modelId="{CFECAFEE-CE71-48EC-A9A4-62E7BDAD527B}" type="parTrans" cxnId="{431E611F-AD57-4A2F-AE2E-61566DD9EF8E}">
      <dgm:prSet/>
      <dgm:spPr/>
      <dgm:t>
        <a:bodyPr/>
        <a:lstStyle/>
        <a:p>
          <a:endParaRPr lang="en-US" sz="1200"/>
        </a:p>
      </dgm:t>
    </dgm:pt>
    <dgm:pt modelId="{63B7CF07-9CC4-4182-984F-D4C3F33A9CD4}" type="sibTrans" cxnId="{431E611F-AD57-4A2F-AE2E-61566DD9EF8E}">
      <dgm:prSet/>
      <dgm:spPr/>
      <dgm:t>
        <a:bodyPr/>
        <a:lstStyle/>
        <a:p>
          <a:endParaRPr lang="en-US" sz="1200"/>
        </a:p>
      </dgm:t>
    </dgm:pt>
    <dgm:pt modelId="{358CFBE0-7390-45FC-BA95-AA946515F79E}">
      <dgm:prSet custT="1"/>
      <dgm:spPr/>
      <dgm:t>
        <a:bodyPr/>
        <a:lstStyle/>
        <a:p>
          <a:r>
            <a:rPr lang="ja-JP" altLang="en-US" sz="1200" b="1" dirty="0" smtClean="0"/>
            <a:t>解決 </a:t>
          </a:r>
          <a:r>
            <a:rPr lang="en-US" altLang="ja-JP" sz="1200" b="1" dirty="0" smtClean="0"/>
            <a:t>{</a:t>
          </a:r>
          <a:r>
            <a:rPr lang="ja-JP" altLang="en-US" sz="1200" b="1" dirty="0" smtClean="0"/>
            <a:t>する</a:t>
          </a:r>
          <a:r>
            <a:rPr lang="en-US" altLang="en-US" sz="1200" b="1" dirty="0" smtClean="0"/>
            <a:t>|</a:t>
          </a:r>
          <a:r>
            <a:rPr lang="ja-JP" altLang="en-US" sz="1200" b="1" dirty="0" smtClean="0"/>
            <a:t>した</a:t>
          </a:r>
          <a:r>
            <a:rPr lang="en-US" altLang="ja-JP" sz="1200" b="1" dirty="0" smtClean="0"/>
            <a:t>}</a:t>
          </a:r>
          <a:br>
            <a:rPr lang="en-US" altLang="ja-JP" sz="1200" b="1" dirty="0" smtClean="0"/>
          </a:br>
          <a:r>
            <a:rPr lang="ja-JP" altLang="en-US" sz="1200" b="1" dirty="0" smtClean="0"/>
            <a:t>ビルド</a:t>
          </a:r>
          <a:r>
            <a:rPr lang="en-US" altLang="ja-JP" sz="1200" b="1" dirty="0" smtClean="0"/>
            <a:t>#</a:t>
          </a:r>
          <a:endParaRPr lang="en-US" sz="1200" b="1" dirty="0"/>
        </a:p>
      </dgm:t>
    </dgm:pt>
    <dgm:pt modelId="{EDFB957F-DDA9-4EAC-9673-CE70DE72ECEE}" type="parTrans" cxnId="{30ED5F29-78FE-4A1B-8573-3328CF981986}">
      <dgm:prSet/>
      <dgm:spPr/>
      <dgm:t>
        <a:bodyPr/>
        <a:lstStyle/>
        <a:p>
          <a:endParaRPr lang="en-US" sz="1200"/>
        </a:p>
      </dgm:t>
    </dgm:pt>
    <dgm:pt modelId="{DE00C40D-73C8-4AD9-A384-91EBD8020D66}" type="sibTrans" cxnId="{30ED5F29-78FE-4A1B-8573-3328CF981986}">
      <dgm:prSet/>
      <dgm:spPr/>
      <dgm:t>
        <a:bodyPr/>
        <a:lstStyle/>
        <a:p>
          <a:endParaRPr lang="en-US" sz="1200"/>
        </a:p>
      </dgm:t>
    </dgm:pt>
    <dgm:pt modelId="{3EA09A3F-D042-4466-ACF5-AEA59C7CA3CE}">
      <dgm:prSet custT="1"/>
      <dgm:spPr/>
      <dgm:t>
        <a:bodyPr/>
        <a:lstStyle/>
        <a:p>
          <a:r>
            <a:rPr lang="en-US" sz="1200" dirty="0" smtClean="0"/>
            <a:t>Resolved Build#</a:t>
          </a:r>
          <a:endParaRPr lang="en-US" sz="1200" dirty="0"/>
        </a:p>
      </dgm:t>
    </dgm:pt>
    <dgm:pt modelId="{179EAE4E-1EBE-4F75-BA32-DAE8BDDBD359}" type="parTrans" cxnId="{A5D10364-2D47-464D-A9CB-4CCD35569AFA}">
      <dgm:prSet/>
      <dgm:spPr/>
      <dgm:t>
        <a:bodyPr/>
        <a:lstStyle/>
        <a:p>
          <a:endParaRPr lang="en-US" sz="1200"/>
        </a:p>
      </dgm:t>
    </dgm:pt>
    <dgm:pt modelId="{19DEBAB7-5E76-4FA1-973D-5DE81F323754}" type="sibTrans" cxnId="{A5D10364-2D47-464D-A9CB-4CCD35569AFA}">
      <dgm:prSet/>
      <dgm:spPr/>
      <dgm:t>
        <a:bodyPr/>
        <a:lstStyle/>
        <a:p>
          <a:endParaRPr lang="en-US" sz="1200"/>
        </a:p>
      </dgm:t>
    </dgm:pt>
    <dgm:pt modelId="{A0401C16-9440-4108-AB04-557CF22C5C72}">
      <dgm:prSet custT="1"/>
      <dgm:spPr/>
      <dgm:t>
        <a:bodyPr/>
        <a:lstStyle/>
        <a:p>
          <a:r>
            <a:rPr lang="en-US" sz="1200" dirty="0" smtClean="0"/>
            <a:t>Reproducible Steps</a:t>
          </a:r>
          <a:endParaRPr lang="en-US" sz="1200" dirty="0"/>
        </a:p>
      </dgm:t>
    </dgm:pt>
    <dgm:pt modelId="{01257E32-CC7A-4E3E-9597-45CC4BD4F4F1}" type="parTrans" cxnId="{A255EA28-7696-43C3-B5F1-4FF2438BD40D}">
      <dgm:prSet/>
      <dgm:spPr/>
      <dgm:t>
        <a:bodyPr/>
        <a:lstStyle/>
        <a:p>
          <a:endParaRPr lang="en-US" sz="1200"/>
        </a:p>
      </dgm:t>
    </dgm:pt>
    <dgm:pt modelId="{DD7C2E67-1149-48BF-93CC-ECD3E2E9E22B}" type="sibTrans" cxnId="{A255EA28-7696-43C3-B5F1-4FF2438BD40D}">
      <dgm:prSet/>
      <dgm:spPr/>
      <dgm:t>
        <a:bodyPr/>
        <a:lstStyle/>
        <a:p>
          <a:endParaRPr lang="en-US" sz="1200"/>
        </a:p>
      </dgm:t>
    </dgm:pt>
    <dgm:pt modelId="{86444206-36FD-4859-97AB-19F664D69622}">
      <dgm:prSet custT="1"/>
      <dgm:spPr/>
      <dgm:t>
        <a:bodyPr/>
        <a:lstStyle/>
        <a:p>
          <a:r>
            <a:rPr lang="ja-JP" altLang="en-US" sz="1200" b="1" dirty="0" smtClean="0"/>
            <a:t>観察される事象 </a:t>
          </a:r>
          <a:r>
            <a:rPr lang="en-US" altLang="ja-JP" sz="1200" b="1" dirty="0" smtClean="0"/>
            <a:t>/</a:t>
          </a:r>
          <a:br>
            <a:rPr lang="en-US" altLang="ja-JP" sz="1200" b="1" dirty="0" smtClean="0"/>
          </a:br>
          <a:r>
            <a:rPr lang="ja-JP" altLang="en-US" sz="1200" b="1" dirty="0" smtClean="0"/>
            <a:t>期待される事象</a:t>
          </a:r>
          <a:endParaRPr lang="en-US" sz="1200" b="1" dirty="0"/>
        </a:p>
      </dgm:t>
    </dgm:pt>
    <dgm:pt modelId="{ED312717-2F9B-48F8-9FA9-56A1C44FC7B6}" type="parTrans" cxnId="{FF1F51FC-47E1-4A4D-8C9D-E44297BC12A4}">
      <dgm:prSet/>
      <dgm:spPr/>
      <dgm:t>
        <a:bodyPr/>
        <a:lstStyle/>
        <a:p>
          <a:endParaRPr lang="en-US" sz="1200"/>
        </a:p>
      </dgm:t>
    </dgm:pt>
    <dgm:pt modelId="{96FBB22E-B1D0-4B60-9D87-E6597F48FBB9}" type="sibTrans" cxnId="{FF1F51FC-47E1-4A4D-8C9D-E44297BC12A4}">
      <dgm:prSet/>
      <dgm:spPr/>
      <dgm:t>
        <a:bodyPr/>
        <a:lstStyle/>
        <a:p>
          <a:endParaRPr lang="en-US" sz="1200"/>
        </a:p>
      </dgm:t>
    </dgm:pt>
    <dgm:pt modelId="{2E15D7B2-2405-4E7E-A79C-C4D679BB74AF}">
      <dgm:prSet custT="1"/>
      <dgm:spPr/>
      <dgm:t>
        <a:bodyPr/>
        <a:lstStyle/>
        <a:p>
          <a:r>
            <a:rPr lang="en-US" sz="1200" dirty="0" smtClean="0"/>
            <a:t>Observation/Actual</a:t>
          </a:r>
          <a:endParaRPr lang="en-US" sz="1200" dirty="0"/>
        </a:p>
      </dgm:t>
    </dgm:pt>
    <dgm:pt modelId="{51A6C338-C606-4D5B-8652-5AE3BBA973A8}" type="parTrans" cxnId="{A00D2B12-8036-4D39-BAD1-A0D9A35FAE71}">
      <dgm:prSet/>
      <dgm:spPr/>
      <dgm:t>
        <a:bodyPr/>
        <a:lstStyle/>
        <a:p>
          <a:endParaRPr lang="en-US" sz="1200"/>
        </a:p>
      </dgm:t>
    </dgm:pt>
    <dgm:pt modelId="{A0ECB088-4ED0-45EC-81DF-6979780BDA04}" type="sibTrans" cxnId="{A00D2B12-8036-4D39-BAD1-A0D9A35FAE71}">
      <dgm:prSet/>
      <dgm:spPr/>
      <dgm:t>
        <a:bodyPr/>
        <a:lstStyle/>
        <a:p>
          <a:endParaRPr lang="en-US" sz="1200"/>
        </a:p>
      </dgm:t>
    </dgm:pt>
    <dgm:pt modelId="{0F06D954-FE50-4E65-8C2A-FD4991B57C33}">
      <dgm:prSet custT="1"/>
      <dgm:spPr/>
      <dgm:t>
        <a:bodyPr/>
        <a:lstStyle/>
        <a:p>
          <a:r>
            <a:rPr lang="ja-JP" altLang="en-US" sz="1200" b="1" dirty="0" smtClean="0"/>
            <a:t>添付資料</a:t>
          </a:r>
          <a:endParaRPr lang="en-US" sz="1200" b="1" dirty="0"/>
        </a:p>
      </dgm:t>
    </dgm:pt>
    <dgm:pt modelId="{434935FC-F4FA-4D22-8EBE-431E9BE1BFCB}" type="parTrans" cxnId="{28B4474F-A632-4123-991C-4A61B1D67FB9}">
      <dgm:prSet/>
      <dgm:spPr/>
      <dgm:t>
        <a:bodyPr/>
        <a:lstStyle/>
        <a:p>
          <a:endParaRPr lang="en-US" sz="1200"/>
        </a:p>
      </dgm:t>
    </dgm:pt>
    <dgm:pt modelId="{2AE23FF9-A417-434F-B01C-4D058BCE3EB5}" type="sibTrans" cxnId="{28B4474F-A632-4123-991C-4A61B1D67FB9}">
      <dgm:prSet/>
      <dgm:spPr/>
      <dgm:t>
        <a:bodyPr/>
        <a:lstStyle/>
        <a:p>
          <a:endParaRPr lang="en-US" sz="1200"/>
        </a:p>
      </dgm:t>
    </dgm:pt>
    <dgm:pt modelId="{AE9A6727-D19D-42CB-8F5F-F90D34052649}">
      <dgm:prSet custT="1"/>
      <dgm:spPr/>
      <dgm:t>
        <a:bodyPr/>
        <a:lstStyle/>
        <a:p>
          <a:r>
            <a:rPr lang="ja-JP" altLang="en-US" sz="1200" b="1" dirty="0" smtClean="0"/>
            <a:t>深刻度 </a:t>
          </a:r>
          <a:r>
            <a:rPr lang="en-US" altLang="ja-JP" sz="1200" b="1" dirty="0" smtClean="0"/>
            <a:t>/ </a:t>
          </a:r>
          <a:r>
            <a:rPr lang="ja-JP" altLang="en-US" sz="1200" b="1" dirty="0" smtClean="0"/>
            <a:t>優先度</a:t>
          </a:r>
          <a:endParaRPr lang="en-US" sz="1200" b="1" dirty="0"/>
        </a:p>
      </dgm:t>
    </dgm:pt>
    <dgm:pt modelId="{B5549CB5-A9D6-4BDD-A7A3-EB943BE7B0FA}" type="parTrans" cxnId="{1ED7659E-97DC-443F-971C-52037309EF6D}">
      <dgm:prSet/>
      <dgm:spPr/>
      <dgm:t>
        <a:bodyPr/>
        <a:lstStyle/>
        <a:p>
          <a:endParaRPr lang="en-US" sz="1200"/>
        </a:p>
      </dgm:t>
    </dgm:pt>
    <dgm:pt modelId="{E639E13A-9DEB-41CE-9B39-800AE610CD2B}" type="sibTrans" cxnId="{1ED7659E-97DC-443F-971C-52037309EF6D}">
      <dgm:prSet/>
      <dgm:spPr/>
      <dgm:t>
        <a:bodyPr/>
        <a:lstStyle/>
        <a:p>
          <a:endParaRPr lang="en-US" sz="1200"/>
        </a:p>
      </dgm:t>
    </dgm:pt>
    <dgm:pt modelId="{F65CE843-8E5C-4B7E-BF48-7484B22237A7}">
      <dgm:prSet custT="1"/>
      <dgm:spPr/>
      <dgm:t>
        <a:bodyPr/>
        <a:lstStyle/>
        <a:p>
          <a:r>
            <a:rPr lang="en-US" sz="1200" dirty="0" smtClean="0"/>
            <a:t>Severity / Priority</a:t>
          </a:r>
          <a:endParaRPr lang="en-US" sz="1200" dirty="0"/>
        </a:p>
      </dgm:t>
    </dgm:pt>
    <dgm:pt modelId="{97B3ED01-49F3-43EB-8F80-C5A96C9C35C7}" type="parTrans" cxnId="{6FA3CB8D-4199-4B6E-B551-E7C6EAA82174}">
      <dgm:prSet/>
      <dgm:spPr/>
      <dgm:t>
        <a:bodyPr/>
        <a:lstStyle/>
        <a:p>
          <a:endParaRPr lang="en-US" sz="1200"/>
        </a:p>
      </dgm:t>
    </dgm:pt>
    <dgm:pt modelId="{25A2FA7D-BCAA-4DD8-BD11-5F43BDD3B469}" type="sibTrans" cxnId="{6FA3CB8D-4199-4B6E-B551-E7C6EAA82174}">
      <dgm:prSet/>
      <dgm:spPr/>
      <dgm:t>
        <a:bodyPr/>
        <a:lstStyle/>
        <a:p>
          <a:endParaRPr lang="en-US" sz="1200"/>
        </a:p>
      </dgm:t>
    </dgm:pt>
    <dgm:pt modelId="{C0F6B60E-0061-4B52-A804-7D54489978B8}">
      <dgm:prSet custT="1"/>
      <dgm:spPr/>
      <dgm:t>
        <a:bodyPr/>
        <a:lstStyle/>
        <a:p>
          <a:r>
            <a:rPr lang="ja-JP" altLang="en-US" sz="1200" b="1" dirty="0" smtClean="0"/>
            <a:t>処理方法</a:t>
          </a:r>
          <a:endParaRPr lang="en-US" sz="1200" b="1" dirty="0"/>
        </a:p>
      </dgm:t>
    </dgm:pt>
    <dgm:pt modelId="{E53D86A2-BFC1-4034-9A65-EFAA64930288}" type="parTrans" cxnId="{C725957E-4A69-48F0-B80A-992E3F181047}">
      <dgm:prSet/>
      <dgm:spPr/>
      <dgm:t>
        <a:bodyPr/>
        <a:lstStyle/>
        <a:p>
          <a:endParaRPr lang="en-US" sz="1200"/>
        </a:p>
      </dgm:t>
    </dgm:pt>
    <dgm:pt modelId="{B4F8BE2C-888C-4249-86CA-0BEA6FA6FB5C}" type="sibTrans" cxnId="{C725957E-4A69-48F0-B80A-992E3F181047}">
      <dgm:prSet/>
      <dgm:spPr/>
      <dgm:t>
        <a:bodyPr/>
        <a:lstStyle/>
        <a:p>
          <a:endParaRPr lang="en-US" sz="1200"/>
        </a:p>
      </dgm:t>
    </dgm:pt>
    <dgm:pt modelId="{7D547113-19E5-4DA3-83F5-E9520504356E}">
      <dgm:prSet custT="1"/>
      <dgm:spPr/>
      <dgm:t>
        <a:bodyPr/>
        <a:lstStyle/>
        <a:p>
          <a:r>
            <a:rPr lang="en-US" sz="1200" dirty="0" smtClean="0"/>
            <a:t>Resolution</a:t>
          </a:r>
          <a:endParaRPr lang="en-US" sz="1200" dirty="0"/>
        </a:p>
      </dgm:t>
    </dgm:pt>
    <dgm:pt modelId="{67F5D055-428C-4DD3-90C9-5BB5B6D43570}" type="parTrans" cxnId="{19076F02-6CB4-4FD6-8813-1AAFF91AC37A}">
      <dgm:prSet/>
      <dgm:spPr/>
      <dgm:t>
        <a:bodyPr/>
        <a:lstStyle/>
        <a:p>
          <a:endParaRPr lang="en-US" sz="1200"/>
        </a:p>
      </dgm:t>
    </dgm:pt>
    <dgm:pt modelId="{3F87BE2C-07CE-4941-B1DA-8E6D801EE62A}" type="sibTrans" cxnId="{19076F02-6CB4-4FD6-8813-1AAFF91AC37A}">
      <dgm:prSet/>
      <dgm:spPr/>
      <dgm:t>
        <a:bodyPr/>
        <a:lstStyle/>
        <a:p>
          <a:endParaRPr lang="en-US" sz="1200"/>
        </a:p>
      </dgm:t>
    </dgm:pt>
    <dgm:pt modelId="{4D7BE893-0FA8-497F-B5DC-C0B0191AE94B}">
      <dgm:prSet custT="1"/>
      <dgm:spPr/>
      <dgm:t>
        <a:bodyPr/>
        <a:lstStyle/>
        <a:p>
          <a:r>
            <a:rPr lang="en-US" sz="1200" dirty="0" smtClean="0"/>
            <a:t>Dev Action</a:t>
          </a:r>
          <a:endParaRPr lang="en-US" sz="1200" dirty="0"/>
        </a:p>
      </dgm:t>
    </dgm:pt>
    <dgm:pt modelId="{6D042B69-CA18-4941-80EC-C0297F997AF2}" type="parTrans" cxnId="{E38213F9-22F4-47E0-8F55-DFEB05A1CFDD}">
      <dgm:prSet/>
      <dgm:spPr/>
      <dgm:t>
        <a:bodyPr/>
        <a:lstStyle/>
        <a:p>
          <a:endParaRPr lang="en-US" sz="1200"/>
        </a:p>
      </dgm:t>
    </dgm:pt>
    <dgm:pt modelId="{0EE02CEC-CAED-42B0-934E-B578A181DD0C}" type="sibTrans" cxnId="{E38213F9-22F4-47E0-8F55-DFEB05A1CFDD}">
      <dgm:prSet/>
      <dgm:spPr/>
      <dgm:t>
        <a:bodyPr/>
        <a:lstStyle/>
        <a:p>
          <a:endParaRPr lang="en-US" sz="1200"/>
        </a:p>
      </dgm:t>
    </dgm:pt>
    <dgm:pt modelId="{330BFF2D-D0CC-454A-9A2E-559F158BD7E1}">
      <dgm:prSet custT="1"/>
      <dgm:spPr/>
      <dgm:t>
        <a:bodyPr/>
        <a:lstStyle/>
        <a:p>
          <a:r>
            <a:rPr lang="ja-JP" altLang="en-US" sz="1200" b="1" dirty="0" smtClean="0"/>
            <a:t>トリアージの</a:t>
          </a:r>
          <a:r>
            <a:rPr lang="en-US" altLang="ja-JP" sz="1200" b="1" dirty="0" smtClean="0"/>
            <a:t/>
          </a:r>
          <a:br>
            <a:rPr lang="en-US" altLang="ja-JP" sz="1200" b="1" dirty="0" smtClean="0"/>
          </a:br>
          <a:r>
            <a:rPr lang="ja-JP" altLang="en-US" sz="1200" b="1" dirty="0" smtClean="0"/>
            <a:t>判定結果</a:t>
          </a:r>
          <a:endParaRPr lang="en-US" sz="1200" b="1" dirty="0"/>
        </a:p>
      </dgm:t>
    </dgm:pt>
    <dgm:pt modelId="{C562BA76-A61E-48E2-B257-9C9157929BA3}" type="parTrans" cxnId="{85C9F70A-33CE-451F-9B20-C0D944D8B2AE}">
      <dgm:prSet/>
      <dgm:spPr/>
      <dgm:t>
        <a:bodyPr/>
        <a:lstStyle/>
        <a:p>
          <a:endParaRPr lang="en-US" sz="1200"/>
        </a:p>
      </dgm:t>
    </dgm:pt>
    <dgm:pt modelId="{CD949946-AE54-4E3E-9292-58E36EDB01ED}" type="sibTrans" cxnId="{85C9F70A-33CE-451F-9B20-C0D944D8B2AE}">
      <dgm:prSet/>
      <dgm:spPr/>
      <dgm:t>
        <a:bodyPr/>
        <a:lstStyle/>
        <a:p>
          <a:endParaRPr lang="en-US" sz="1200"/>
        </a:p>
      </dgm:t>
    </dgm:pt>
    <dgm:pt modelId="{A274FBC7-9176-49BE-ADA5-6849C42AF53C}">
      <dgm:prSet custT="1"/>
      <dgm:spPr/>
      <dgm:t>
        <a:bodyPr/>
        <a:lstStyle/>
        <a:p>
          <a:r>
            <a:rPr lang="en-US" sz="1200" dirty="0" smtClean="0"/>
            <a:t>Triage</a:t>
          </a:r>
          <a:endParaRPr lang="en-US" sz="1200" dirty="0"/>
        </a:p>
      </dgm:t>
    </dgm:pt>
    <dgm:pt modelId="{85B3761D-614E-4B23-BC2E-69324935B399}" type="parTrans" cxnId="{737F5A8D-0117-4AD8-84CD-FEBBDD60836C}">
      <dgm:prSet/>
      <dgm:spPr/>
      <dgm:t>
        <a:bodyPr/>
        <a:lstStyle/>
        <a:p>
          <a:endParaRPr lang="en-US" sz="1200"/>
        </a:p>
      </dgm:t>
    </dgm:pt>
    <dgm:pt modelId="{5FACF6FB-D902-4188-801A-A20CEF546F55}" type="sibTrans" cxnId="{737F5A8D-0117-4AD8-84CD-FEBBDD60836C}">
      <dgm:prSet/>
      <dgm:spPr/>
      <dgm:t>
        <a:bodyPr/>
        <a:lstStyle/>
        <a:p>
          <a:endParaRPr lang="en-US" sz="1200"/>
        </a:p>
      </dgm:t>
    </dgm:pt>
    <dgm:pt modelId="{9ABFD6CD-7F12-4FFC-A736-EB34C476C43F}">
      <dgm:prSet custT="1"/>
      <dgm:spPr/>
      <dgm:t>
        <a:bodyPr/>
        <a:lstStyle/>
        <a:p>
          <a:r>
            <a:rPr lang="ja-JP" altLang="en-US" sz="1200" b="1" dirty="0" smtClean="0"/>
            <a:t>修正</a:t>
          </a:r>
          <a:r>
            <a:rPr lang="ja-JP" altLang="en-US" sz="1200" b="1" smtClean="0"/>
            <a:t>のチェンジセット番号</a:t>
          </a:r>
          <a:endParaRPr lang="en-US" sz="1200" b="1" dirty="0"/>
        </a:p>
      </dgm:t>
    </dgm:pt>
    <dgm:pt modelId="{D189D89F-36C4-417B-A777-D80E4D15E47B}" type="parTrans" cxnId="{CD7880A0-31DB-4A1D-A807-516075B06C61}">
      <dgm:prSet/>
      <dgm:spPr/>
      <dgm:t>
        <a:bodyPr/>
        <a:lstStyle/>
        <a:p>
          <a:endParaRPr lang="en-US" sz="1200"/>
        </a:p>
      </dgm:t>
    </dgm:pt>
    <dgm:pt modelId="{1D1AB789-9B67-4A01-84EE-1BC1765D25AA}" type="sibTrans" cxnId="{CD7880A0-31DB-4A1D-A807-516075B06C61}">
      <dgm:prSet/>
      <dgm:spPr/>
      <dgm:t>
        <a:bodyPr/>
        <a:lstStyle/>
        <a:p>
          <a:endParaRPr lang="en-US" sz="1200"/>
        </a:p>
      </dgm:t>
    </dgm:pt>
    <dgm:pt modelId="{C387B96C-B5C1-4645-8EB5-3B73BFE1396F}">
      <dgm:prSet custT="1"/>
      <dgm:spPr/>
      <dgm:t>
        <a:bodyPr/>
        <a:lstStyle/>
        <a:p>
          <a:r>
            <a:rPr lang="en-US" sz="1200" dirty="0" smtClean="0"/>
            <a:t>Reproducibility</a:t>
          </a:r>
          <a:endParaRPr lang="en-US" sz="1200" dirty="0"/>
        </a:p>
      </dgm:t>
    </dgm:pt>
    <dgm:pt modelId="{E837E59C-9AA9-4622-BFE7-1E201F10E606}" type="parTrans" cxnId="{6961EDA6-32F5-4833-8012-5EC31B281E76}">
      <dgm:prSet/>
      <dgm:spPr/>
      <dgm:t>
        <a:bodyPr/>
        <a:lstStyle/>
        <a:p>
          <a:endParaRPr lang="en-US" sz="1200"/>
        </a:p>
      </dgm:t>
    </dgm:pt>
    <dgm:pt modelId="{F1679132-FAE2-48BF-9C8D-09ABF7F7AC1B}" type="sibTrans" cxnId="{6961EDA6-32F5-4833-8012-5EC31B281E76}">
      <dgm:prSet/>
      <dgm:spPr/>
      <dgm:t>
        <a:bodyPr/>
        <a:lstStyle/>
        <a:p>
          <a:endParaRPr lang="en-US" sz="1200"/>
        </a:p>
      </dgm:t>
    </dgm:pt>
    <dgm:pt modelId="{15D24AFA-5A5A-4D2D-A1D8-E17E35AB3692}">
      <dgm:prSet custT="1"/>
      <dgm:spPr/>
      <dgm:t>
        <a:bodyPr/>
        <a:lstStyle/>
        <a:p>
          <a:r>
            <a:rPr lang="en-US" sz="1200" dirty="0" smtClean="0"/>
            <a:t>Expectation</a:t>
          </a:r>
          <a:endParaRPr lang="en-US" sz="1200" dirty="0"/>
        </a:p>
      </dgm:t>
    </dgm:pt>
    <dgm:pt modelId="{F2FA0142-BA78-43FB-974D-5CF20276EFEF}" type="parTrans" cxnId="{73260E42-C69D-4926-8F09-A09C4CB8A3A7}">
      <dgm:prSet/>
      <dgm:spPr/>
      <dgm:t>
        <a:bodyPr/>
        <a:lstStyle/>
        <a:p>
          <a:endParaRPr lang="en-US" sz="1200"/>
        </a:p>
      </dgm:t>
    </dgm:pt>
    <dgm:pt modelId="{0854E440-0FD9-47A1-90D9-91B97DEC4263}" type="sibTrans" cxnId="{73260E42-C69D-4926-8F09-A09C4CB8A3A7}">
      <dgm:prSet/>
      <dgm:spPr/>
      <dgm:t>
        <a:bodyPr/>
        <a:lstStyle/>
        <a:p>
          <a:endParaRPr lang="en-US" sz="1200"/>
        </a:p>
      </dgm:t>
    </dgm:pt>
    <dgm:pt modelId="{9D43174A-F08F-46E7-AB3F-81E22B3F6218}">
      <dgm:prSet custT="1"/>
      <dgm:spPr/>
      <dgm:t>
        <a:bodyPr/>
        <a:lstStyle/>
        <a:p>
          <a:r>
            <a:rPr lang="ja-JP" altLang="en-US" sz="1200" b="1" dirty="0" smtClean="0"/>
            <a:t>解決を確認した</a:t>
          </a:r>
          <a:r>
            <a:rPr lang="en-US" altLang="ja-JP" sz="1200" b="1" dirty="0" smtClean="0"/>
            <a:t/>
          </a:r>
          <a:br>
            <a:rPr lang="en-US" altLang="ja-JP" sz="1200" b="1" dirty="0" smtClean="0"/>
          </a:br>
          <a:r>
            <a:rPr lang="ja-JP" altLang="en-US" sz="1200" b="1" dirty="0" smtClean="0"/>
            <a:t>ビルド</a:t>
          </a:r>
          <a:r>
            <a:rPr lang="en-US" altLang="ja-JP" sz="1200" b="1" dirty="0" smtClean="0"/>
            <a:t>#</a:t>
          </a:r>
          <a:endParaRPr lang="en-US" sz="1200" b="1" dirty="0"/>
        </a:p>
      </dgm:t>
    </dgm:pt>
    <dgm:pt modelId="{6056E4DE-E4F7-4285-AB90-4F67DBDEBBEA}" type="parTrans" cxnId="{6799B76E-7477-47A8-9117-B75D12147AE6}">
      <dgm:prSet/>
      <dgm:spPr/>
      <dgm:t>
        <a:bodyPr/>
        <a:lstStyle/>
        <a:p>
          <a:endParaRPr lang="en-US" sz="1200"/>
        </a:p>
      </dgm:t>
    </dgm:pt>
    <dgm:pt modelId="{7FA80B43-078D-439A-ABF6-9BDFDF6D5CD3}" type="sibTrans" cxnId="{6799B76E-7477-47A8-9117-B75D12147AE6}">
      <dgm:prSet/>
      <dgm:spPr/>
      <dgm:t>
        <a:bodyPr/>
        <a:lstStyle/>
        <a:p>
          <a:endParaRPr lang="en-US" sz="1200"/>
        </a:p>
      </dgm:t>
    </dgm:pt>
    <dgm:pt modelId="{47CCAC40-4FB7-4239-9EFB-C08E1446E4AE}">
      <dgm:prSet custT="1"/>
      <dgm:spPr/>
      <dgm:t>
        <a:bodyPr/>
        <a:lstStyle/>
        <a:p>
          <a:r>
            <a:rPr lang="en-US" sz="1200" dirty="0" smtClean="0"/>
            <a:t>Verified Build#</a:t>
          </a:r>
          <a:endParaRPr lang="en-US" sz="1200" dirty="0"/>
        </a:p>
      </dgm:t>
    </dgm:pt>
    <dgm:pt modelId="{B2075706-C499-4598-B8A8-C965B06FB848}" type="parTrans" cxnId="{9A4C84EC-06A0-41D2-917B-0C961E56F75B}">
      <dgm:prSet/>
      <dgm:spPr/>
      <dgm:t>
        <a:bodyPr/>
        <a:lstStyle/>
        <a:p>
          <a:endParaRPr lang="en-US" sz="1200"/>
        </a:p>
      </dgm:t>
    </dgm:pt>
    <dgm:pt modelId="{CA1EBC6D-1680-4622-BF9A-B64B92BAA7F1}" type="sibTrans" cxnId="{9A4C84EC-06A0-41D2-917B-0C961E56F75B}">
      <dgm:prSet/>
      <dgm:spPr/>
      <dgm:t>
        <a:bodyPr/>
        <a:lstStyle/>
        <a:p>
          <a:endParaRPr lang="en-US" sz="1200"/>
        </a:p>
      </dgm:t>
    </dgm:pt>
    <dgm:pt modelId="{A462A551-211A-4841-90EB-B8C00A7D2088}">
      <dgm:prSet custT="1"/>
      <dgm:spPr/>
      <dgm:t>
        <a:bodyPr/>
        <a:lstStyle/>
        <a:p>
          <a:r>
            <a:rPr lang="en-US" sz="1200" dirty="0" err="1" smtClean="0"/>
            <a:t>Changeset</a:t>
          </a:r>
          <a:r>
            <a:rPr lang="en-US" sz="1200" dirty="0" smtClean="0"/>
            <a:t>#</a:t>
          </a:r>
          <a:endParaRPr lang="en-US" sz="1200" dirty="0"/>
        </a:p>
      </dgm:t>
    </dgm:pt>
    <dgm:pt modelId="{9ABA8F4E-9908-4C3D-BB47-41849D850079}" type="parTrans" cxnId="{787136B5-2BB3-4B08-A15E-2BB80B16D947}">
      <dgm:prSet/>
      <dgm:spPr/>
      <dgm:t>
        <a:bodyPr/>
        <a:lstStyle/>
        <a:p>
          <a:endParaRPr lang="en-US" sz="1200"/>
        </a:p>
      </dgm:t>
    </dgm:pt>
    <dgm:pt modelId="{3176ED57-DEA7-443C-B30C-3EDE9F399A50}" type="sibTrans" cxnId="{787136B5-2BB3-4B08-A15E-2BB80B16D947}">
      <dgm:prSet/>
      <dgm:spPr/>
      <dgm:t>
        <a:bodyPr/>
        <a:lstStyle/>
        <a:p>
          <a:endParaRPr lang="en-US" sz="1200"/>
        </a:p>
      </dgm:t>
    </dgm:pt>
    <dgm:pt modelId="{5ED06AD1-C9F4-4CFD-BB83-2800A95E0E5D}">
      <dgm:prSet custT="1"/>
      <dgm:spPr/>
      <dgm:t>
        <a:bodyPr/>
        <a:lstStyle/>
        <a:p>
          <a:r>
            <a:rPr lang="ja-JP" altLang="en-US" sz="1200" b="1" dirty="0" smtClean="0"/>
            <a:t>再現性</a:t>
          </a:r>
          <a:endParaRPr lang="en-US" sz="1200" b="1" dirty="0"/>
        </a:p>
      </dgm:t>
    </dgm:pt>
    <dgm:pt modelId="{9FBD8597-9EAF-41BC-9666-F720E4BF3619}" type="parTrans" cxnId="{52F3A4C2-1ABF-4B44-9F1A-436531BDDD82}">
      <dgm:prSet/>
      <dgm:spPr/>
      <dgm:t>
        <a:bodyPr/>
        <a:lstStyle/>
        <a:p>
          <a:endParaRPr lang="en-US" sz="1200"/>
        </a:p>
      </dgm:t>
    </dgm:pt>
    <dgm:pt modelId="{0C7199C4-CE0C-4A72-AE9F-FBA1E87EA4C2}" type="sibTrans" cxnId="{52F3A4C2-1ABF-4B44-9F1A-436531BDDD82}">
      <dgm:prSet/>
      <dgm:spPr/>
      <dgm:t>
        <a:bodyPr/>
        <a:lstStyle/>
        <a:p>
          <a:endParaRPr lang="en-US" sz="1200"/>
        </a:p>
      </dgm:t>
    </dgm:pt>
    <dgm:pt modelId="{5FC6A9DA-C55F-49DE-B76F-67F0C244707A}">
      <dgm:prSet custT="1"/>
      <dgm:spPr/>
      <dgm:t>
        <a:bodyPr/>
        <a:lstStyle/>
        <a:p>
          <a:r>
            <a:rPr lang="en-US" sz="1200" dirty="0" smtClean="0"/>
            <a:t>Steps to Reproduce</a:t>
          </a:r>
          <a:endParaRPr lang="en-US" sz="1200" dirty="0"/>
        </a:p>
      </dgm:t>
    </dgm:pt>
    <dgm:pt modelId="{AF0DB901-8492-4589-91DD-6E164EAEBEA3}" type="parTrans" cxnId="{5231BA76-EC2D-43F5-AB80-587120C6BF40}">
      <dgm:prSet/>
      <dgm:spPr/>
      <dgm:t>
        <a:bodyPr/>
        <a:lstStyle/>
        <a:p>
          <a:endParaRPr kumimoji="1" lang="ja-JP" altLang="en-US"/>
        </a:p>
      </dgm:t>
    </dgm:pt>
    <dgm:pt modelId="{E9040387-9815-40C2-9481-4C5EFB59DF5D}" type="sibTrans" cxnId="{5231BA76-EC2D-43F5-AB80-587120C6BF40}">
      <dgm:prSet/>
      <dgm:spPr/>
      <dgm:t>
        <a:bodyPr/>
        <a:lstStyle/>
        <a:p>
          <a:endParaRPr kumimoji="1" lang="ja-JP" altLang="en-US"/>
        </a:p>
      </dgm:t>
    </dgm:pt>
    <dgm:pt modelId="{74AB298A-6763-47B3-AE31-23EDE3BC8C03}">
      <dgm:prSet custT="1"/>
      <dgm:spPr/>
      <dgm:t>
        <a:bodyPr/>
        <a:lstStyle/>
        <a:p>
          <a:r>
            <a:rPr lang="en-US" sz="1200" dirty="0" smtClean="0"/>
            <a:t>Ticket#</a:t>
          </a:r>
          <a:endParaRPr lang="en-US" sz="1200" dirty="0"/>
        </a:p>
      </dgm:t>
    </dgm:pt>
    <dgm:pt modelId="{3DAAB4CC-7803-4555-B6F0-6C6844304A1B}" type="parTrans" cxnId="{393A64AD-CC53-4A49-AD77-862E2524F169}">
      <dgm:prSet/>
      <dgm:spPr/>
      <dgm:t>
        <a:bodyPr/>
        <a:lstStyle/>
        <a:p>
          <a:endParaRPr kumimoji="1" lang="ja-JP" altLang="en-US"/>
        </a:p>
      </dgm:t>
    </dgm:pt>
    <dgm:pt modelId="{6C2904F3-E7FB-4CCD-B8CC-0CF139C6030D}" type="sibTrans" cxnId="{393A64AD-CC53-4A49-AD77-862E2524F169}">
      <dgm:prSet/>
      <dgm:spPr/>
      <dgm:t>
        <a:bodyPr/>
        <a:lstStyle/>
        <a:p>
          <a:endParaRPr kumimoji="1" lang="ja-JP" altLang="en-US"/>
        </a:p>
      </dgm:t>
    </dgm:pt>
    <dgm:pt modelId="{EF1F01E8-D062-4585-AA8F-9883ABFFA891}">
      <dgm:prSet custT="1"/>
      <dgm:spPr/>
      <dgm:t>
        <a:bodyPr/>
        <a:lstStyle/>
        <a:p>
          <a:r>
            <a:rPr lang="en-US" sz="1200" dirty="0" smtClean="0"/>
            <a:t>Tracker</a:t>
          </a:r>
          <a:endParaRPr lang="en-US" sz="1200" dirty="0"/>
        </a:p>
      </dgm:t>
    </dgm:pt>
    <dgm:pt modelId="{CEBDBBBA-77D8-47D2-B5B4-E572A88989CA}" type="parTrans" cxnId="{07FD925B-0F39-444A-9931-578331770E69}">
      <dgm:prSet/>
      <dgm:spPr/>
      <dgm:t>
        <a:bodyPr/>
        <a:lstStyle/>
        <a:p>
          <a:endParaRPr lang="en-US"/>
        </a:p>
      </dgm:t>
    </dgm:pt>
    <dgm:pt modelId="{F2BDB008-8DA4-4D9E-9154-82432AE1D014}" type="sibTrans" cxnId="{07FD925B-0F39-444A-9931-578331770E69}">
      <dgm:prSet/>
      <dgm:spPr/>
      <dgm:t>
        <a:bodyPr/>
        <a:lstStyle/>
        <a:p>
          <a:endParaRPr lang="en-US"/>
        </a:p>
      </dgm:t>
    </dgm:pt>
    <dgm:pt modelId="{E1934DED-37DE-4560-8277-3329DCBDC969}">
      <dgm:prSet custT="1"/>
      <dgm:spPr/>
      <dgm:t>
        <a:bodyPr/>
        <a:lstStyle/>
        <a:p>
          <a:r>
            <a:rPr lang="en-US" sz="1200" dirty="0" smtClean="0"/>
            <a:t>Source</a:t>
          </a:r>
          <a:endParaRPr lang="en-US" sz="1200" dirty="0"/>
        </a:p>
      </dgm:t>
    </dgm:pt>
    <dgm:pt modelId="{D4138AA1-8C1C-4376-82EB-CA86C0092DA8}" type="parTrans" cxnId="{E0C345F1-97A8-4F00-964D-A99D1EC014AC}">
      <dgm:prSet/>
      <dgm:spPr/>
      <dgm:t>
        <a:bodyPr/>
        <a:lstStyle/>
        <a:p>
          <a:endParaRPr kumimoji="1" lang="ja-JP" altLang="en-US"/>
        </a:p>
      </dgm:t>
    </dgm:pt>
    <dgm:pt modelId="{BBD1C6CA-13A2-4869-80D2-3FD522941712}" type="sibTrans" cxnId="{E0C345F1-97A8-4F00-964D-A99D1EC014AC}">
      <dgm:prSet/>
      <dgm:spPr/>
      <dgm:t>
        <a:bodyPr/>
        <a:lstStyle/>
        <a:p>
          <a:endParaRPr kumimoji="1" lang="ja-JP" altLang="en-US"/>
        </a:p>
      </dgm:t>
    </dgm:pt>
    <dgm:pt modelId="{BAF17E4C-C70B-480F-A11C-F727963A6111}">
      <dgm:prSet custT="1"/>
      <dgm:spPr/>
      <dgm:t>
        <a:bodyPr/>
        <a:lstStyle/>
        <a:p>
          <a:r>
            <a:rPr lang="en-US" sz="1200" dirty="0" smtClean="0"/>
            <a:t>Opened By / Logged By</a:t>
          </a:r>
          <a:endParaRPr lang="en-US" sz="1200" dirty="0"/>
        </a:p>
      </dgm:t>
    </dgm:pt>
    <dgm:pt modelId="{406CF94E-EACD-4C7B-885B-F71999541C11}" type="parTrans" cxnId="{964417EC-9626-440B-8B15-F287E8995496}">
      <dgm:prSet/>
      <dgm:spPr/>
      <dgm:t>
        <a:bodyPr/>
        <a:lstStyle/>
        <a:p>
          <a:endParaRPr kumimoji="1" lang="ja-JP" altLang="en-US"/>
        </a:p>
      </dgm:t>
    </dgm:pt>
    <dgm:pt modelId="{7425EBD1-81CD-47BE-B675-7053C216996B}" type="sibTrans" cxnId="{964417EC-9626-440B-8B15-F287E8995496}">
      <dgm:prSet/>
      <dgm:spPr/>
      <dgm:t>
        <a:bodyPr/>
        <a:lstStyle/>
        <a:p>
          <a:endParaRPr kumimoji="1" lang="ja-JP" altLang="en-US"/>
        </a:p>
      </dgm:t>
    </dgm:pt>
    <dgm:pt modelId="{B835AE83-279B-490A-AA06-285F0D1E3D80}">
      <dgm:prSet custT="1"/>
      <dgm:spPr/>
      <dgm:t>
        <a:bodyPr/>
        <a:lstStyle/>
        <a:p>
          <a:r>
            <a:rPr lang="ja-JP" altLang="en-US" sz="1200" b="1" dirty="0" smtClean="0"/>
            <a:t>各担当者名</a:t>
          </a:r>
          <a:endParaRPr kumimoji="1" lang="ja-JP" altLang="en-US" dirty="0"/>
        </a:p>
      </dgm:t>
    </dgm:pt>
    <dgm:pt modelId="{C6A659DA-583A-43CB-9B28-1D4084E95270}" type="parTrans" cxnId="{DCAF655A-BB2E-4D64-B9EA-F8905109460C}">
      <dgm:prSet/>
      <dgm:spPr/>
      <dgm:t>
        <a:bodyPr/>
        <a:lstStyle/>
        <a:p>
          <a:endParaRPr kumimoji="1" lang="ja-JP" altLang="en-US"/>
        </a:p>
      </dgm:t>
    </dgm:pt>
    <dgm:pt modelId="{F4EFB6D0-C5AB-443E-A4A0-EB86265D0F71}" type="sibTrans" cxnId="{DCAF655A-BB2E-4D64-B9EA-F8905109460C}">
      <dgm:prSet/>
      <dgm:spPr/>
      <dgm:t>
        <a:bodyPr/>
        <a:lstStyle/>
        <a:p>
          <a:endParaRPr kumimoji="1" lang="ja-JP" altLang="en-US"/>
        </a:p>
      </dgm:t>
    </dgm:pt>
    <dgm:pt modelId="{52DB1F28-6A99-45F5-BB62-AC4DB016D43B}">
      <dgm:prSet custT="1"/>
      <dgm:spPr/>
      <dgm:t>
        <a:bodyPr/>
        <a:lstStyle/>
        <a:p>
          <a:r>
            <a:rPr lang="ja-JP" altLang="en-US" sz="1200" b="1" dirty="0" smtClean="0"/>
            <a:t>確認日 </a:t>
          </a:r>
          <a:r>
            <a:rPr lang="en-US" altLang="ja-JP" sz="1200" b="1" dirty="0" smtClean="0"/>
            <a:t>/ </a:t>
          </a:r>
          <a:r>
            <a:rPr lang="ja-JP" altLang="en-US" sz="1200" b="1" dirty="0" smtClean="0"/>
            <a:t>終了日</a:t>
          </a:r>
          <a:endParaRPr lang="en-US" sz="1200" b="1" dirty="0"/>
        </a:p>
      </dgm:t>
    </dgm:pt>
    <dgm:pt modelId="{A871453D-8123-4F14-B439-84DD36D330A4}" type="parTrans" cxnId="{4C077D1B-3978-4BA7-A913-9E7D258457AC}">
      <dgm:prSet/>
      <dgm:spPr/>
      <dgm:t>
        <a:bodyPr/>
        <a:lstStyle/>
        <a:p>
          <a:endParaRPr kumimoji="1" lang="ja-JP" altLang="en-US"/>
        </a:p>
      </dgm:t>
    </dgm:pt>
    <dgm:pt modelId="{8A049AD0-A07A-48FD-9181-0264FC2634A9}" type="sibTrans" cxnId="{4C077D1B-3978-4BA7-A913-9E7D258457AC}">
      <dgm:prSet/>
      <dgm:spPr/>
      <dgm:t>
        <a:bodyPr/>
        <a:lstStyle/>
        <a:p>
          <a:endParaRPr kumimoji="1" lang="ja-JP" altLang="en-US"/>
        </a:p>
      </dgm:t>
    </dgm:pt>
    <dgm:pt modelId="{572197D9-F47C-4249-8A2F-7D565C7B33D7}">
      <dgm:prSet custT="1"/>
      <dgm:spPr/>
      <dgm:t>
        <a:bodyPr/>
        <a:lstStyle/>
        <a:p>
          <a:r>
            <a:rPr lang="en-US" altLang="ja-JP" sz="1200" dirty="0" smtClean="0"/>
            <a:t>Verified Date / </a:t>
          </a:r>
          <a:br>
            <a:rPr lang="en-US" altLang="ja-JP" sz="1200" dirty="0" smtClean="0"/>
          </a:br>
          <a:r>
            <a:rPr lang="en-US" altLang="ja-JP" sz="1200" dirty="0" smtClean="0"/>
            <a:t>Closed Date</a:t>
          </a:r>
          <a:endParaRPr lang="en-US" sz="1200" dirty="0"/>
        </a:p>
      </dgm:t>
    </dgm:pt>
    <dgm:pt modelId="{77653E53-442C-4571-9074-4E7D7974675C}" type="parTrans" cxnId="{46C53FBE-254F-40BD-826D-0748D2FDEE85}">
      <dgm:prSet/>
      <dgm:spPr/>
      <dgm:t>
        <a:bodyPr/>
        <a:lstStyle/>
        <a:p>
          <a:endParaRPr kumimoji="1" lang="ja-JP" altLang="en-US"/>
        </a:p>
      </dgm:t>
    </dgm:pt>
    <dgm:pt modelId="{ECE7887D-0645-44AD-9B71-0B40560C200E}" type="sibTrans" cxnId="{46C53FBE-254F-40BD-826D-0748D2FDEE85}">
      <dgm:prSet/>
      <dgm:spPr/>
      <dgm:t>
        <a:bodyPr/>
        <a:lstStyle/>
        <a:p>
          <a:endParaRPr kumimoji="1" lang="ja-JP" altLang="en-US"/>
        </a:p>
      </dgm:t>
    </dgm:pt>
    <dgm:pt modelId="{55A0089E-76D1-4091-ABC2-0B58E9FDEE14}">
      <dgm:prSet custT="1"/>
      <dgm:spPr/>
      <dgm:t>
        <a:bodyPr/>
        <a:lstStyle/>
        <a:p>
          <a:r>
            <a:rPr lang="ja-JP" altLang="en-US" sz="1200" b="1" dirty="0" smtClean="0"/>
            <a:t>確認者 </a:t>
          </a:r>
          <a:r>
            <a:rPr lang="en-US" altLang="ja-JP" sz="1200" b="1" dirty="0" smtClean="0"/>
            <a:t>/ </a:t>
          </a:r>
          <a:r>
            <a:rPr lang="ja-JP" altLang="en-US" sz="1200" b="1" dirty="0" smtClean="0"/>
            <a:t>終了者</a:t>
          </a:r>
          <a:endParaRPr lang="en-US" sz="1200" b="1" dirty="0"/>
        </a:p>
      </dgm:t>
    </dgm:pt>
    <dgm:pt modelId="{8BECA746-3645-4F55-AA03-FCB5FC6363AA}" type="parTrans" cxnId="{00A125A7-618F-4061-8024-4CEF96A623BC}">
      <dgm:prSet/>
      <dgm:spPr/>
      <dgm:t>
        <a:bodyPr/>
        <a:lstStyle/>
        <a:p>
          <a:endParaRPr kumimoji="1" lang="ja-JP" altLang="en-US"/>
        </a:p>
      </dgm:t>
    </dgm:pt>
    <dgm:pt modelId="{73490CAC-F56E-4217-8E49-AAC06F7D2123}" type="sibTrans" cxnId="{00A125A7-618F-4061-8024-4CEF96A623BC}">
      <dgm:prSet/>
      <dgm:spPr/>
      <dgm:t>
        <a:bodyPr/>
        <a:lstStyle/>
        <a:p>
          <a:endParaRPr kumimoji="1" lang="ja-JP" altLang="en-US"/>
        </a:p>
      </dgm:t>
    </dgm:pt>
    <dgm:pt modelId="{4C8F3B05-2FE7-4982-9657-D6A08A196321}">
      <dgm:prSet custT="1"/>
      <dgm:spPr/>
      <dgm:t>
        <a:bodyPr/>
        <a:lstStyle/>
        <a:p>
          <a:r>
            <a:rPr lang="en-US" sz="1200" dirty="0" smtClean="0"/>
            <a:t>Verified By</a:t>
          </a:r>
          <a:endParaRPr lang="en-US" sz="1200" dirty="0"/>
        </a:p>
      </dgm:t>
    </dgm:pt>
    <dgm:pt modelId="{7470D8A4-8458-43C3-B8D4-D55EE9D7D6E7}" type="parTrans" cxnId="{A77F3DF8-A676-404D-849B-AB82D8E04FB8}">
      <dgm:prSet/>
      <dgm:spPr/>
      <dgm:t>
        <a:bodyPr/>
        <a:lstStyle/>
        <a:p>
          <a:endParaRPr kumimoji="1" lang="ja-JP" altLang="en-US"/>
        </a:p>
      </dgm:t>
    </dgm:pt>
    <dgm:pt modelId="{185BD19A-9B7A-4EE6-B697-7BFF9FB8D337}" type="sibTrans" cxnId="{A77F3DF8-A676-404D-849B-AB82D8E04FB8}">
      <dgm:prSet/>
      <dgm:spPr/>
      <dgm:t>
        <a:bodyPr/>
        <a:lstStyle/>
        <a:p>
          <a:endParaRPr kumimoji="1" lang="ja-JP" altLang="en-US"/>
        </a:p>
      </dgm:t>
    </dgm:pt>
    <dgm:pt modelId="{F4328B17-968F-4C07-BB12-8FFF648AE80D}">
      <dgm:prSet custT="1"/>
      <dgm:spPr/>
      <dgm:t>
        <a:bodyPr/>
        <a:lstStyle/>
        <a:p>
          <a:r>
            <a:rPr lang="en-US" sz="1200" dirty="0" smtClean="0"/>
            <a:t>Closed By</a:t>
          </a:r>
          <a:endParaRPr lang="en-US" sz="1200" dirty="0"/>
        </a:p>
      </dgm:t>
    </dgm:pt>
    <dgm:pt modelId="{ECF43517-E303-4E82-901B-8DBF7D2AC27E}" type="parTrans" cxnId="{1D64A9BA-9BAC-43C0-B8D4-F18E267CDDF1}">
      <dgm:prSet/>
      <dgm:spPr/>
      <dgm:t>
        <a:bodyPr/>
        <a:lstStyle/>
        <a:p>
          <a:endParaRPr kumimoji="1" lang="ja-JP" altLang="en-US"/>
        </a:p>
      </dgm:t>
    </dgm:pt>
    <dgm:pt modelId="{0F7F2C57-9FF7-4714-99DB-DB9AC8C4135D}" type="sibTrans" cxnId="{1D64A9BA-9BAC-43C0-B8D4-F18E267CDDF1}">
      <dgm:prSet/>
      <dgm:spPr/>
      <dgm:t>
        <a:bodyPr/>
        <a:lstStyle/>
        <a:p>
          <a:endParaRPr kumimoji="1" lang="ja-JP" altLang="en-US"/>
        </a:p>
      </dgm:t>
    </dgm:pt>
    <dgm:pt modelId="{75A7CC5F-7B10-4378-BC21-DB87C594D9CC}">
      <dgm:prSet custT="1"/>
      <dgm:spPr/>
      <dgm:t>
        <a:bodyPr/>
        <a:lstStyle/>
        <a:p>
          <a:r>
            <a:rPr lang="en-US" sz="1200" dirty="0" smtClean="0"/>
            <a:t>Environment</a:t>
          </a:r>
          <a:endParaRPr lang="en-US" sz="1200" dirty="0"/>
        </a:p>
      </dgm:t>
    </dgm:pt>
    <dgm:pt modelId="{136DB57E-F5B7-4C99-9617-457C6B3C302D}" type="parTrans" cxnId="{E66D7536-CDA4-4BEA-9DC5-68F288294E12}">
      <dgm:prSet/>
      <dgm:spPr/>
      <dgm:t>
        <a:bodyPr/>
        <a:lstStyle/>
        <a:p>
          <a:endParaRPr kumimoji="1" lang="ja-JP" altLang="en-US"/>
        </a:p>
      </dgm:t>
    </dgm:pt>
    <dgm:pt modelId="{E21D197A-2802-4A54-9E01-8B341BA3F6A3}" type="sibTrans" cxnId="{E66D7536-CDA4-4BEA-9DC5-68F288294E12}">
      <dgm:prSet/>
      <dgm:spPr/>
      <dgm:t>
        <a:bodyPr/>
        <a:lstStyle/>
        <a:p>
          <a:endParaRPr kumimoji="1" lang="ja-JP" altLang="en-US"/>
        </a:p>
      </dgm:t>
    </dgm:pt>
    <dgm:pt modelId="{57389F5E-C807-4C6B-AF55-4A3F6570CDB8}">
      <dgm:prSet custT="1"/>
      <dgm:spPr/>
      <dgm:t>
        <a:bodyPr/>
        <a:lstStyle/>
        <a:p>
          <a:r>
            <a:rPr lang="en-US" sz="1200" dirty="0" smtClean="0"/>
            <a:t>CPU Type, OS, Language, DB, etc.</a:t>
          </a:r>
          <a:endParaRPr lang="en-US" sz="1200" dirty="0"/>
        </a:p>
      </dgm:t>
    </dgm:pt>
    <dgm:pt modelId="{20DECB18-FD18-4FD6-AE5B-4FB45B5DC490}" type="parTrans" cxnId="{247B01DC-DD39-48CB-8B72-2D09874CD479}">
      <dgm:prSet/>
      <dgm:spPr/>
      <dgm:t>
        <a:bodyPr/>
        <a:lstStyle/>
        <a:p>
          <a:endParaRPr kumimoji="1" lang="ja-JP" altLang="en-US"/>
        </a:p>
      </dgm:t>
    </dgm:pt>
    <dgm:pt modelId="{8211D4DA-3A15-4945-8CDD-4C5BF9E8A1A0}" type="sibTrans" cxnId="{247B01DC-DD39-48CB-8B72-2D09874CD479}">
      <dgm:prSet/>
      <dgm:spPr/>
      <dgm:t>
        <a:bodyPr/>
        <a:lstStyle/>
        <a:p>
          <a:endParaRPr kumimoji="1" lang="ja-JP" altLang="en-US"/>
        </a:p>
      </dgm:t>
    </dgm:pt>
    <dgm:pt modelId="{56CCE247-5DDC-43E8-AC23-863065D29E7F}">
      <dgm:prSet custT="1"/>
      <dgm:spPr/>
      <dgm:t>
        <a:bodyPr/>
        <a:lstStyle/>
        <a:p>
          <a:r>
            <a:rPr lang="en-US" sz="1200" dirty="0" smtClean="0"/>
            <a:t>Browser / Ver.</a:t>
          </a:r>
          <a:endParaRPr lang="en-US" sz="1200" dirty="0"/>
        </a:p>
      </dgm:t>
    </dgm:pt>
    <dgm:pt modelId="{D681E337-88F6-42D3-B542-D27C77CB600F}" type="parTrans" cxnId="{57FE4367-4995-47CA-9059-7922E1432696}">
      <dgm:prSet/>
      <dgm:spPr/>
      <dgm:t>
        <a:bodyPr/>
        <a:lstStyle/>
        <a:p>
          <a:endParaRPr kumimoji="1" lang="ja-JP" altLang="en-US"/>
        </a:p>
      </dgm:t>
    </dgm:pt>
    <dgm:pt modelId="{40EB0CE4-3CCE-416B-A2E4-854626FC8BC2}" type="sibTrans" cxnId="{57FE4367-4995-47CA-9059-7922E1432696}">
      <dgm:prSet/>
      <dgm:spPr/>
      <dgm:t>
        <a:bodyPr/>
        <a:lstStyle/>
        <a:p>
          <a:endParaRPr kumimoji="1" lang="ja-JP" altLang="en-US"/>
        </a:p>
      </dgm:t>
    </dgm:pt>
    <dgm:pt modelId="{35BF2121-49F2-4215-94FA-F50B8418AAB7}">
      <dgm:prSet custT="1"/>
      <dgm:spPr/>
      <dgm:t>
        <a:bodyPr/>
        <a:lstStyle/>
        <a:p>
          <a:r>
            <a:rPr lang="ja-JP" altLang="en-US" sz="1200" b="1" dirty="0" smtClean="0"/>
            <a:t>バグの種別</a:t>
          </a:r>
          <a:endParaRPr kumimoji="1" lang="ja-JP" altLang="en-US" dirty="0"/>
        </a:p>
      </dgm:t>
    </dgm:pt>
    <dgm:pt modelId="{02BD0D3F-CBAB-48AA-BEB1-AC99C57BC3D7}" type="parTrans" cxnId="{7B3B890B-D523-4018-8926-5E8AC7604C24}">
      <dgm:prSet/>
      <dgm:spPr/>
      <dgm:t>
        <a:bodyPr/>
        <a:lstStyle/>
        <a:p>
          <a:endParaRPr kumimoji="1" lang="ja-JP" altLang="en-US"/>
        </a:p>
      </dgm:t>
    </dgm:pt>
    <dgm:pt modelId="{9B74664A-5A69-4B23-8914-AC898AA7A01D}" type="sibTrans" cxnId="{7B3B890B-D523-4018-8926-5E8AC7604C24}">
      <dgm:prSet/>
      <dgm:spPr/>
      <dgm:t>
        <a:bodyPr/>
        <a:lstStyle/>
        <a:p>
          <a:endParaRPr kumimoji="1" lang="ja-JP" alt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B70670AB-9ADC-48C9-AB9E-91DA2C806ACC}" type="pres">
      <dgm:prSet presAssocID="{354056E8-B8B0-4543-98AA-CE3317FCA979}" presName="node" presStyleLbl="node1" presStyleIdx="0" presStyleCnt="30">
        <dgm:presLayoutVars>
          <dgm:bulletEnabled val="1"/>
        </dgm:presLayoutVars>
      </dgm:prSet>
      <dgm:spPr>
        <a:prstGeom prst="roundRect">
          <a:avLst/>
        </a:prstGeom>
      </dgm:spPr>
      <dgm:t>
        <a:bodyPr/>
        <a:lstStyle/>
        <a:p>
          <a:endParaRPr kumimoji="1" lang="ja-JP" altLang="en-US"/>
        </a:p>
      </dgm:t>
    </dgm:pt>
    <dgm:pt modelId="{4114AF7C-DDAC-4C6D-A392-0BAF59BB1132}" type="pres">
      <dgm:prSet presAssocID="{8E7F6768-2F56-4784-ABED-279D289E97E3}" presName="sibTrans" presStyleCnt="0"/>
      <dgm:spPr/>
    </dgm:pt>
    <dgm:pt modelId="{D804B257-BAED-44CF-8285-902D465F48E9}" type="pres">
      <dgm:prSet presAssocID="{2AF6D57F-1BCD-4AA7-BA16-F72D76B1A5EA}" presName="node" presStyleLbl="node1" presStyleIdx="1" presStyleCnt="30">
        <dgm:presLayoutVars>
          <dgm:bulletEnabled val="1"/>
        </dgm:presLayoutVars>
      </dgm:prSet>
      <dgm:spPr>
        <a:prstGeom prst="roundRect">
          <a:avLst/>
        </a:prstGeom>
      </dgm:spPr>
      <dgm:t>
        <a:bodyPr/>
        <a:lstStyle/>
        <a:p>
          <a:endParaRPr kumimoji="1" lang="ja-JP" altLang="en-US"/>
        </a:p>
      </dgm:t>
    </dgm:pt>
    <dgm:pt modelId="{023663ED-827F-4222-ADAF-536D4F118995}" type="pres">
      <dgm:prSet presAssocID="{9211F727-6737-44F3-8EF6-5A62DB0A5312}" presName="sibTrans" presStyleCnt="0"/>
      <dgm:spPr/>
    </dgm:pt>
    <dgm:pt modelId="{47C621D6-6A6C-401B-B787-2D296DDE3DAD}" type="pres">
      <dgm:prSet presAssocID="{5E01A1F1-4888-4EA5-88B9-A0A517277E50}" presName="node" presStyleLbl="node1" presStyleIdx="2" presStyleCnt="30">
        <dgm:presLayoutVars>
          <dgm:bulletEnabled val="1"/>
        </dgm:presLayoutVars>
      </dgm:prSet>
      <dgm:spPr>
        <a:prstGeom prst="roundRect">
          <a:avLst/>
        </a:prstGeom>
      </dgm:spPr>
      <dgm:t>
        <a:bodyPr/>
        <a:lstStyle/>
        <a:p>
          <a:endParaRPr kumimoji="1" lang="ja-JP" altLang="en-US"/>
        </a:p>
      </dgm:t>
    </dgm:pt>
    <dgm:pt modelId="{C5A096C2-3FD5-4904-9D91-58568C72BAEA}" type="pres">
      <dgm:prSet presAssocID="{80754D0C-8044-4B34-A6A2-2175B1DCDE89}" presName="sibTrans" presStyleCnt="0"/>
      <dgm:spPr/>
    </dgm:pt>
    <dgm:pt modelId="{D4A13E4D-19EA-4B69-AA2B-F63E9F7B9587}" type="pres">
      <dgm:prSet presAssocID="{BC673B8A-BDF5-40F1-88C4-833474D1B23C}" presName="node" presStyleLbl="node1" presStyleIdx="3" presStyleCnt="30">
        <dgm:presLayoutVars>
          <dgm:bulletEnabled val="1"/>
        </dgm:presLayoutVars>
      </dgm:prSet>
      <dgm:spPr>
        <a:prstGeom prst="roundRect">
          <a:avLst/>
        </a:prstGeom>
      </dgm:spPr>
      <dgm:t>
        <a:bodyPr/>
        <a:lstStyle/>
        <a:p>
          <a:endParaRPr kumimoji="1" lang="ja-JP" altLang="en-US"/>
        </a:p>
      </dgm:t>
    </dgm:pt>
    <dgm:pt modelId="{D69E46CE-E99D-469D-A3D3-330B64F1C2D7}" type="pres">
      <dgm:prSet presAssocID="{F8DB2227-D9AB-4D99-A6C3-F0B284BA6DA1}" presName="sibTrans" presStyleCnt="0"/>
      <dgm:spPr/>
    </dgm:pt>
    <dgm:pt modelId="{34DF5FBE-343C-4644-B0E0-6779ACC75801}" type="pres">
      <dgm:prSet presAssocID="{98D34B9B-A429-4B7C-902D-DE06D58BE3AF}" presName="node" presStyleLbl="node1" presStyleIdx="4" presStyleCnt="30">
        <dgm:presLayoutVars>
          <dgm:bulletEnabled val="1"/>
        </dgm:presLayoutVars>
      </dgm:prSet>
      <dgm:spPr>
        <a:prstGeom prst="roundRect">
          <a:avLst/>
        </a:prstGeom>
      </dgm:spPr>
      <dgm:t>
        <a:bodyPr/>
        <a:lstStyle/>
        <a:p>
          <a:endParaRPr lang="en-US"/>
        </a:p>
      </dgm:t>
    </dgm:pt>
    <dgm:pt modelId="{2CC33768-0387-42C9-B993-FA0BC05A9356}" type="pres">
      <dgm:prSet presAssocID="{012C96CF-3A65-4111-A2F1-8CFEC83510CE}" presName="sibTrans" presStyleCnt="0"/>
      <dgm:spPr/>
    </dgm:pt>
    <dgm:pt modelId="{1B3E48D7-38A3-41A7-8A67-7260781DB274}" type="pres">
      <dgm:prSet presAssocID="{35BF2121-49F2-4215-94FA-F50B8418AAB7}" presName="node" presStyleLbl="node1" presStyleIdx="5" presStyleCnt="30">
        <dgm:presLayoutVars>
          <dgm:bulletEnabled val="1"/>
        </dgm:presLayoutVars>
      </dgm:prSet>
      <dgm:spPr>
        <a:prstGeom prst="roundRect">
          <a:avLst/>
        </a:prstGeom>
      </dgm:spPr>
      <dgm:t>
        <a:bodyPr/>
        <a:lstStyle/>
        <a:p>
          <a:endParaRPr kumimoji="1" lang="ja-JP" altLang="en-US"/>
        </a:p>
      </dgm:t>
    </dgm:pt>
    <dgm:pt modelId="{076BE500-74BF-41CE-B661-C75609C125A7}" type="pres">
      <dgm:prSet presAssocID="{9B74664A-5A69-4B23-8914-AC898AA7A01D}" presName="sibTrans" presStyleCnt="0"/>
      <dgm:spPr/>
    </dgm:pt>
    <dgm:pt modelId="{B62B3E0C-694D-42A0-B235-015640767CAF}" type="pres">
      <dgm:prSet presAssocID="{25CBCE66-4F64-40CF-A68A-D676D75B75D2}" presName="node" presStyleLbl="node1" presStyleIdx="6" presStyleCnt="30">
        <dgm:presLayoutVars>
          <dgm:bulletEnabled val="1"/>
        </dgm:presLayoutVars>
      </dgm:prSet>
      <dgm:spPr>
        <a:prstGeom prst="roundRect">
          <a:avLst/>
        </a:prstGeom>
      </dgm:spPr>
      <dgm:t>
        <a:bodyPr/>
        <a:lstStyle/>
        <a:p>
          <a:endParaRPr kumimoji="1" lang="ja-JP" altLang="en-US"/>
        </a:p>
      </dgm:t>
    </dgm:pt>
    <dgm:pt modelId="{0D3357EF-DCCD-4B25-9827-D5855F2B4B2C}" type="pres">
      <dgm:prSet presAssocID="{722C4C93-B6A0-404F-B76C-25B912C3AFFA}" presName="sibTrans" presStyleCnt="0"/>
      <dgm:spPr/>
    </dgm:pt>
    <dgm:pt modelId="{1159F90E-EAD4-48CA-8A75-339392D51AB1}" type="pres">
      <dgm:prSet presAssocID="{B835AE83-279B-490A-AA06-285F0D1E3D80}" presName="node" presStyleLbl="node1" presStyleIdx="7" presStyleCnt="30">
        <dgm:presLayoutVars>
          <dgm:bulletEnabled val="1"/>
        </dgm:presLayoutVars>
      </dgm:prSet>
      <dgm:spPr>
        <a:prstGeom prst="roundRect">
          <a:avLst/>
        </a:prstGeom>
      </dgm:spPr>
      <dgm:t>
        <a:bodyPr/>
        <a:lstStyle/>
        <a:p>
          <a:endParaRPr kumimoji="1" lang="ja-JP" altLang="en-US"/>
        </a:p>
      </dgm:t>
    </dgm:pt>
    <dgm:pt modelId="{BF77846A-F74A-4D85-807D-2BD4B204D453}" type="pres">
      <dgm:prSet presAssocID="{F4EFB6D0-C5AB-443E-A4A0-EB86265D0F71}" presName="sibTrans" presStyleCnt="0"/>
      <dgm:spPr/>
    </dgm:pt>
    <dgm:pt modelId="{83913333-CF63-4272-BF6B-6A119D3AFA6E}" type="pres">
      <dgm:prSet presAssocID="{39AAA647-1EB9-436C-B87B-1000429FEFB0}" presName="node" presStyleLbl="node1" presStyleIdx="8" presStyleCnt="30">
        <dgm:presLayoutVars>
          <dgm:bulletEnabled val="1"/>
        </dgm:presLayoutVars>
      </dgm:prSet>
      <dgm:spPr>
        <a:prstGeom prst="roundRect">
          <a:avLst/>
        </a:prstGeom>
      </dgm:spPr>
      <dgm:t>
        <a:bodyPr/>
        <a:lstStyle/>
        <a:p>
          <a:endParaRPr kumimoji="1" lang="ja-JP" altLang="en-US"/>
        </a:p>
      </dgm:t>
    </dgm:pt>
    <dgm:pt modelId="{7150AB61-1F6D-4B7A-B79E-C5A348CC4AE5}" type="pres">
      <dgm:prSet presAssocID="{D78E5304-42DC-4251-ACA9-C5778D039D1C}" presName="sibTrans" presStyleCnt="0"/>
      <dgm:spPr/>
    </dgm:pt>
    <dgm:pt modelId="{87AD6C99-D083-4308-BCCD-9E412B1A4092}" type="pres">
      <dgm:prSet presAssocID="{4244691F-547C-46E7-BFE7-046FC0D5A59B}" presName="node" presStyleLbl="node1" presStyleIdx="9" presStyleCnt="30">
        <dgm:presLayoutVars>
          <dgm:bulletEnabled val="1"/>
        </dgm:presLayoutVars>
      </dgm:prSet>
      <dgm:spPr>
        <a:prstGeom prst="roundRect">
          <a:avLst/>
        </a:prstGeom>
      </dgm:spPr>
      <dgm:t>
        <a:bodyPr/>
        <a:lstStyle/>
        <a:p>
          <a:endParaRPr kumimoji="1" lang="ja-JP" altLang="en-US"/>
        </a:p>
      </dgm:t>
    </dgm:pt>
    <dgm:pt modelId="{4BD743D7-1F2C-42B4-A9FB-8599DD488496}" type="pres">
      <dgm:prSet presAssocID="{BAB7F4AC-EB48-470A-93B8-60E7E330A54B}" presName="sibTrans" presStyleCnt="0"/>
      <dgm:spPr/>
    </dgm:pt>
    <dgm:pt modelId="{AC554AD8-9AD8-4532-8098-0EFDDA7B45DA}" type="pres">
      <dgm:prSet presAssocID="{C0F6B60E-0061-4B52-A804-7D54489978B8}" presName="node" presStyleLbl="node1" presStyleIdx="10" presStyleCnt="30">
        <dgm:presLayoutVars>
          <dgm:bulletEnabled val="1"/>
        </dgm:presLayoutVars>
      </dgm:prSet>
      <dgm:spPr>
        <a:prstGeom prst="roundRect">
          <a:avLst/>
        </a:prstGeom>
      </dgm:spPr>
      <dgm:t>
        <a:bodyPr/>
        <a:lstStyle/>
        <a:p>
          <a:endParaRPr lang="en-US"/>
        </a:p>
      </dgm:t>
    </dgm:pt>
    <dgm:pt modelId="{1B8B9BC5-8088-4D49-8B10-4417F6C86DEF}" type="pres">
      <dgm:prSet presAssocID="{B4F8BE2C-888C-4249-86CA-0BEA6FA6FB5C}" presName="sibTrans" presStyleCnt="0"/>
      <dgm:spPr/>
    </dgm:pt>
    <dgm:pt modelId="{6DEC4F30-CBFF-4C36-A2AA-175220C429D1}" type="pres">
      <dgm:prSet presAssocID="{AE9A6727-D19D-42CB-8F5F-F90D34052649}" presName="node" presStyleLbl="node1" presStyleIdx="11" presStyleCnt="30">
        <dgm:presLayoutVars>
          <dgm:bulletEnabled val="1"/>
        </dgm:presLayoutVars>
      </dgm:prSet>
      <dgm:spPr>
        <a:prstGeom prst="roundRect">
          <a:avLst/>
        </a:prstGeom>
      </dgm:spPr>
      <dgm:t>
        <a:bodyPr/>
        <a:lstStyle/>
        <a:p>
          <a:endParaRPr lang="en-US"/>
        </a:p>
      </dgm:t>
    </dgm:pt>
    <dgm:pt modelId="{2CD54A1A-8A5F-47FB-9E45-6EBA7AE87D92}" type="pres">
      <dgm:prSet presAssocID="{E639E13A-9DEB-41CE-9B39-800AE610CD2B}" presName="sibTrans" presStyleCnt="0"/>
      <dgm:spPr/>
    </dgm:pt>
    <dgm:pt modelId="{F9DF50B9-801D-4D70-88C4-637D8EE30382}" type="pres">
      <dgm:prSet presAssocID="{330BFF2D-D0CC-454A-9A2E-559F158BD7E1}" presName="node" presStyleLbl="node1" presStyleIdx="12" presStyleCnt="30">
        <dgm:presLayoutVars>
          <dgm:bulletEnabled val="1"/>
        </dgm:presLayoutVars>
      </dgm:prSet>
      <dgm:spPr>
        <a:prstGeom prst="roundRect">
          <a:avLst/>
        </a:prstGeom>
      </dgm:spPr>
      <dgm:t>
        <a:bodyPr/>
        <a:lstStyle/>
        <a:p>
          <a:endParaRPr lang="en-US"/>
        </a:p>
      </dgm:t>
    </dgm:pt>
    <dgm:pt modelId="{3C847DB8-8104-49B6-A7B6-8164F8D83613}" type="pres">
      <dgm:prSet presAssocID="{CD949946-AE54-4E3E-9292-58E36EDB01ED}" presName="sibTrans" presStyleCnt="0"/>
      <dgm:spPr/>
    </dgm:pt>
    <dgm:pt modelId="{E91D22E5-8690-4854-AA31-D2BC82D2ADAF}" type="pres">
      <dgm:prSet presAssocID="{4D1E7BC5-1D7B-429F-9581-B5BE0A44804E}" presName="node" presStyleLbl="node1" presStyleIdx="13" presStyleCnt="30">
        <dgm:presLayoutVars>
          <dgm:bulletEnabled val="1"/>
        </dgm:presLayoutVars>
      </dgm:prSet>
      <dgm:spPr>
        <a:prstGeom prst="roundRect">
          <a:avLst/>
        </a:prstGeom>
      </dgm:spPr>
      <dgm:t>
        <a:bodyPr/>
        <a:lstStyle/>
        <a:p>
          <a:endParaRPr lang="en-US"/>
        </a:p>
      </dgm:t>
    </dgm:pt>
    <dgm:pt modelId="{E23B4D24-1C0F-4D61-B29F-1DEC815F1EB1}" type="pres">
      <dgm:prSet presAssocID="{B8207CBE-7439-4AD7-ACD5-756945DD8AAE}" presName="sibTrans" presStyleCnt="0"/>
      <dgm:spPr/>
    </dgm:pt>
    <dgm:pt modelId="{1733F764-F733-4EA9-ACF3-EFF1D7271088}" type="pres">
      <dgm:prSet presAssocID="{52DB1F28-6A99-45F5-BB62-AC4DB016D43B}" presName="node" presStyleLbl="node1" presStyleIdx="14" presStyleCnt="30">
        <dgm:presLayoutVars>
          <dgm:bulletEnabled val="1"/>
        </dgm:presLayoutVars>
      </dgm:prSet>
      <dgm:spPr>
        <a:prstGeom prst="roundRect">
          <a:avLst/>
        </a:prstGeom>
      </dgm:spPr>
      <dgm:t>
        <a:bodyPr/>
        <a:lstStyle/>
        <a:p>
          <a:endParaRPr kumimoji="1" lang="ja-JP" altLang="en-US"/>
        </a:p>
      </dgm:t>
    </dgm:pt>
    <dgm:pt modelId="{A42DABE5-F56F-41E3-8B3C-18D706BD2E8F}" type="pres">
      <dgm:prSet presAssocID="{8A049AD0-A07A-48FD-9181-0264FC2634A9}" presName="sibTrans" presStyleCnt="0"/>
      <dgm:spPr/>
    </dgm:pt>
    <dgm:pt modelId="{4D4D160C-7FC0-4170-8A31-32247DAB137B}" type="pres">
      <dgm:prSet presAssocID="{55A0089E-76D1-4091-ABC2-0B58E9FDEE14}" presName="node" presStyleLbl="node1" presStyleIdx="15" presStyleCnt="30">
        <dgm:presLayoutVars>
          <dgm:bulletEnabled val="1"/>
        </dgm:presLayoutVars>
      </dgm:prSet>
      <dgm:spPr>
        <a:prstGeom prst="roundRect">
          <a:avLst/>
        </a:prstGeom>
      </dgm:spPr>
      <dgm:t>
        <a:bodyPr/>
        <a:lstStyle/>
        <a:p>
          <a:endParaRPr kumimoji="1" lang="ja-JP" altLang="en-US"/>
        </a:p>
      </dgm:t>
    </dgm:pt>
    <dgm:pt modelId="{D72F6191-6158-49F5-80FC-195A578CE447}" type="pres">
      <dgm:prSet presAssocID="{73490CAC-F56E-4217-8E49-AAC06F7D2123}" presName="sibTrans" presStyleCnt="0"/>
      <dgm:spPr/>
    </dgm:pt>
    <dgm:pt modelId="{3563DD21-C2F7-42C3-8D6F-98F35E24A1A7}" type="pres">
      <dgm:prSet presAssocID="{53A0CC24-CABB-47A2-8A42-E8CE4B355EC2}" presName="node" presStyleLbl="node1" presStyleIdx="16" presStyleCnt="30">
        <dgm:presLayoutVars>
          <dgm:bulletEnabled val="1"/>
        </dgm:presLayoutVars>
      </dgm:prSet>
      <dgm:spPr>
        <a:prstGeom prst="roundRect">
          <a:avLst/>
        </a:prstGeom>
      </dgm:spPr>
      <dgm:t>
        <a:bodyPr/>
        <a:lstStyle/>
        <a:p>
          <a:endParaRPr kumimoji="1" lang="ja-JP" altLang="en-US"/>
        </a:p>
      </dgm:t>
    </dgm:pt>
    <dgm:pt modelId="{6B1F67C8-73A6-4DCD-A0F5-BB47CE05B383}" type="pres">
      <dgm:prSet presAssocID="{8C5D032A-B6A1-40D2-BC78-1F4E64960670}" presName="sibTrans" presStyleCnt="0"/>
      <dgm:spPr/>
    </dgm:pt>
    <dgm:pt modelId="{ED5D131C-6819-40B5-A83E-B75AE767DAED}" type="pres">
      <dgm:prSet presAssocID="{E5A60A44-B2B7-481B-BA5F-1E4B554B0F6E}" presName="node" presStyleLbl="node1" presStyleIdx="17" presStyleCnt="30">
        <dgm:presLayoutVars>
          <dgm:bulletEnabled val="1"/>
        </dgm:presLayoutVars>
      </dgm:prSet>
      <dgm:spPr>
        <a:prstGeom prst="roundRect">
          <a:avLst/>
        </a:prstGeom>
      </dgm:spPr>
      <dgm:t>
        <a:bodyPr/>
        <a:lstStyle/>
        <a:p>
          <a:endParaRPr lang="en-US"/>
        </a:p>
      </dgm:t>
    </dgm:pt>
    <dgm:pt modelId="{415342CD-FCF7-4E01-BB1A-A5606347B2EA}" type="pres">
      <dgm:prSet presAssocID="{365D1634-DC36-4154-9748-48D75F4B1C70}" presName="sibTrans" presStyleCnt="0"/>
      <dgm:spPr/>
    </dgm:pt>
    <dgm:pt modelId="{2E316C56-5282-4909-BF3A-06244BB46DFA}" type="pres">
      <dgm:prSet presAssocID="{358CFBE0-7390-45FC-BA95-AA946515F79E}" presName="node" presStyleLbl="node1" presStyleIdx="18" presStyleCnt="30">
        <dgm:presLayoutVars>
          <dgm:bulletEnabled val="1"/>
        </dgm:presLayoutVars>
      </dgm:prSet>
      <dgm:spPr>
        <a:prstGeom prst="roundRect">
          <a:avLst/>
        </a:prstGeom>
      </dgm:spPr>
      <dgm:t>
        <a:bodyPr/>
        <a:lstStyle/>
        <a:p>
          <a:endParaRPr lang="en-US"/>
        </a:p>
      </dgm:t>
    </dgm:pt>
    <dgm:pt modelId="{A633B716-1BB8-4AB5-B5D9-6BACF5B20686}" type="pres">
      <dgm:prSet presAssocID="{DE00C40D-73C8-4AD9-A384-91EBD8020D66}" presName="sibTrans" presStyleCnt="0"/>
      <dgm:spPr/>
    </dgm:pt>
    <dgm:pt modelId="{34AF0344-65D1-41BD-8978-9E856E5CFE3F}" type="pres">
      <dgm:prSet presAssocID="{9D43174A-F08F-46E7-AB3F-81E22B3F6218}" presName="node" presStyleLbl="node1" presStyleIdx="19" presStyleCnt="30">
        <dgm:presLayoutVars>
          <dgm:bulletEnabled val="1"/>
        </dgm:presLayoutVars>
      </dgm:prSet>
      <dgm:spPr>
        <a:prstGeom prst="roundRect">
          <a:avLst/>
        </a:prstGeom>
      </dgm:spPr>
      <dgm:t>
        <a:bodyPr/>
        <a:lstStyle/>
        <a:p>
          <a:endParaRPr lang="en-US"/>
        </a:p>
      </dgm:t>
    </dgm:pt>
    <dgm:pt modelId="{D6C9FE1D-30AB-4CE8-9688-370167574F2B}" type="pres">
      <dgm:prSet presAssocID="{7FA80B43-078D-439A-ABF6-9BDFDF6D5CD3}" presName="sibTrans" presStyleCnt="0"/>
      <dgm:spPr/>
    </dgm:pt>
    <dgm:pt modelId="{F2AC5EFF-62D0-45D5-8069-3ED6EAC24F6A}" type="pres">
      <dgm:prSet presAssocID="{9ABFD6CD-7F12-4FFC-A736-EB34C476C43F}" presName="node" presStyleLbl="node1" presStyleIdx="20" presStyleCnt="30">
        <dgm:presLayoutVars>
          <dgm:bulletEnabled val="1"/>
        </dgm:presLayoutVars>
      </dgm:prSet>
      <dgm:spPr>
        <a:prstGeom prst="roundRect">
          <a:avLst/>
        </a:prstGeom>
      </dgm:spPr>
      <dgm:t>
        <a:bodyPr/>
        <a:lstStyle/>
        <a:p>
          <a:endParaRPr lang="en-US"/>
        </a:p>
      </dgm:t>
    </dgm:pt>
    <dgm:pt modelId="{8E3D12B5-BA6A-46F9-994B-C2D45FFE6595}" type="pres">
      <dgm:prSet presAssocID="{1D1AB789-9B67-4A01-84EE-1BC1765D25AA}" presName="sibTrans" presStyleCnt="0"/>
      <dgm:spPr/>
    </dgm:pt>
    <dgm:pt modelId="{7341470D-C273-4E90-87F6-5F17DE5BA5A1}" type="pres">
      <dgm:prSet presAssocID="{5ED06AD1-C9F4-4CFD-BB83-2800A95E0E5D}" presName="node" presStyleLbl="node1" presStyleIdx="21" presStyleCnt="30">
        <dgm:presLayoutVars>
          <dgm:bulletEnabled val="1"/>
        </dgm:presLayoutVars>
      </dgm:prSet>
      <dgm:spPr>
        <a:prstGeom prst="roundRect">
          <a:avLst/>
        </a:prstGeom>
      </dgm:spPr>
      <dgm:t>
        <a:bodyPr/>
        <a:lstStyle/>
        <a:p>
          <a:endParaRPr lang="en-US"/>
        </a:p>
      </dgm:t>
    </dgm:pt>
    <dgm:pt modelId="{286EDB49-AAC4-4B51-A48D-336DDA599C34}" type="pres">
      <dgm:prSet presAssocID="{0C7199C4-CE0C-4A72-AE9F-FBA1E87EA4C2}" presName="sibTrans" presStyleCnt="0"/>
      <dgm:spPr/>
    </dgm:pt>
    <dgm:pt modelId="{A2C75008-D3E8-4E59-944D-283FDF774EC7}" type="pres">
      <dgm:prSet presAssocID="{D2CC3429-9627-4195-B9A1-F4BA5BDCE355}" presName="node" presStyleLbl="node1" presStyleIdx="22" presStyleCnt="30">
        <dgm:presLayoutVars>
          <dgm:bulletEnabled val="1"/>
        </dgm:presLayoutVars>
      </dgm:prSet>
      <dgm:spPr>
        <a:prstGeom prst="roundRect">
          <a:avLst/>
        </a:prstGeom>
      </dgm:spPr>
      <dgm:t>
        <a:bodyPr/>
        <a:lstStyle/>
        <a:p>
          <a:endParaRPr kumimoji="1" lang="ja-JP" altLang="en-US"/>
        </a:p>
      </dgm:t>
    </dgm:pt>
    <dgm:pt modelId="{8A4CDE08-E55B-456C-A82A-78BF8933FF72}" type="pres">
      <dgm:prSet presAssocID="{F19EF0A3-CB60-464C-9558-2C9682A53FC9}" presName="sibTrans" presStyleCnt="0"/>
      <dgm:spPr/>
    </dgm:pt>
    <dgm:pt modelId="{4BEF802C-6547-43F4-B303-A069FEED6DF5}" type="pres">
      <dgm:prSet presAssocID="{86444206-36FD-4859-97AB-19F664D69622}" presName="node" presStyleLbl="node1" presStyleIdx="23" presStyleCnt="30">
        <dgm:presLayoutVars>
          <dgm:bulletEnabled val="1"/>
        </dgm:presLayoutVars>
      </dgm:prSet>
      <dgm:spPr>
        <a:prstGeom prst="roundRect">
          <a:avLst/>
        </a:prstGeom>
      </dgm:spPr>
      <dgm:t>
        <a:bodyPr/>
        <a:lstStyle/>
        <a:p>
          <a:endParaRPr lang="en-US"/>
        </a:p>
      </dgm:t>
    </dgm:pt>
    <dgm:pt modelId="{A8574821-8E04-4139-9156-C27C2290CAD5}" type="pres">
      <dgm:prSet presAssocID="{96FBB22E-B1D0-4B60-9D87-E6597F48FBB9}" presName="sibTrans" presStyleCnt="0"/>
      <dgm:spPr/>
    </dgm:pt>
    <dgm:pt modelId="{7124AE72-CA72-4E4E-8A81-27F40E644BB1}" type="pres">
      <dgm:prSet presAssocID="{0F06D954-FE50-4E65-8C2A-FD4991B57C33}" presName="node" presStyleLbl="node1" presStyleIdx="24" presStyleCnt="30">
        <dgm:presLayoutVars>
          <dgm:bulletEnabled val="1"/>
        </dgm:presLayoutVars>
      </dgm:prSet>
      <dgm:spPr>
        <a:prstGeom prst="roundRect">
          <a:avLst/>
        </a:prstGeom>
      </dgm:spPr>
      <dgm:t>
        <a:bodyPr/>
        <a:lstStyle/>
        <a:p>
          <a:endParaRPr lang="en-US"/>
        </a:p>
      </dgm:t>
    </dgm:pt>
    <dgm:pt modelId="{9C0FE245-C798-440D-B50A-B59DF73EA9DF}" type="pres">
      <dgm:prSet presAssocID="{2AE23FF9-A417-434F-B01C-4D058BCE3EB5}" presName="sibTrans" presStyleCnt="0"/>
      <dgm:spPr/>
    </dgm:pt>
    <dgm:pt modelId="{38B027A7-BDC7-421D-A784-2D7352A3927A}" type="pres">
      <dgm:prSet presAssocID="{7BDB3E91-7998-4437-9790-E66085620CAB}" presName="node" presStyleLbl="node1" presStyleIdx="25" presStyleCnt="30">
        <dgm:presLayoutVars>
          <dgm:bulletEnabled val="1"/>
        </dgm:presLayoutVars>
      </dgm:prSet>
      <dgm:spPr>
        <a:prstGeom prst="roundRect">
          <a:avLst/>
        </a:prstGeom>
      </dgm:spPr>
      <dgm:t>
        <a:bodyPr/>
        <a:lstStyle/>
        <a:p>
          <a:endParaRPr kumimoji="1" lang="ja-JP" altLang="en-US"/>
        </a:p>
      </dgm:t>
    </dgm:pt>
    <dgm:pt modelId="{2AD1ACFA-56C9-460C-A121-5F52D02EB9B7}" type="pres">
      <dgm:prSet presAssocID="{64F0A98B-CE5D-4E14-9491-D6189B3408A8}" presName="sibTrans" presStyleCnt="0"/>
      <dgm:spPr/>
    </dgm:pt>
    <dgm:pt modelId="{EAA32DE7-B09A-472A-864D-AB8A29A5E0B6}" type="pres">
      <dgm:prSet presAssocID="{DE668145-F091-4348-BC5D-BBDC148DC818}" presName="node" presStyleLbl="node1" presStyleIdx="26" presStyleCnt="30">
        <dgm:presLayoutVars>
          <dgm:bulletEnabled val="1"/>
        </dgm:presLayoutVars>
      </dgm:prSet>
      <dgm:spPr>
        <a:prstGeom prst="roundRect">
          <a:avLst/>
        </a:prstGeom>
      </dgm:spPr>
      <dgm:t>
        <a:bodyPr/>
        <a:lstStyle/>
        <a:p>
          <a:endParaRPr kumimoji="1" lang="ja-JP" altLang="en-US"/>
        </a:p>
      </dgm:t>
    </dgm:pt>
    <dgm:pt modelId="{63794110-6D88-4B3D-8AD0-C889C38C1B2F}" type="pres">
      <dgm:prSet presAssocID="{CE4EC08E-5E5D-497F-AB3D-24A92117F949}" presName="sibTrans" presStyleCnt="0"/>
      <dgm:spPr/>
    </dgm:pt>
    <dgm:pt modelId="{FDB4BFC2-91D3-4B00-90AE-1711F7C1FF02}" type="pres">
      <dgm:prSet presAssocID="{2E1827D8-7AC6-4565-A5C7-1EBF11A3A35F}" presName="node" presStyleLbl="node1" presStyleIdx="27" presStyleCnt="30">
        <dgm:presLayoutVars>
          <dgm:bulletEnabled val="1"/>
        </dgm:presLayoutVars>
      </dgm:prSet>
      <dgm:spPr>
        <a:prstGeom prst="roundRect">
          <a:avLst/>
        </a:prstGeom>
      </dgm:spPr>
      <dgm:t>
        <a:bodyPr/>
        <a:lstStyle/>
        <a:p>
          <a:endParaRPr kumimoji="1" lang="ja-JP" altLang="en-US"/>
        </a:p>
      </dgm:t>
    </dgm:pt>
    <dgm:pt modelId="{E7E049DE-4A9E-4C39-A125-E61D822233BF}" type="pres">
      <dgm:prSet presAssocID="{734E1825-9E97-4CC0-838A-EBE61DCB290F}" presName="sibTrans" presStyleCnt="0"/>
      <dgm:spPr/>
    </dgm:pt>
    <dgm:pt modelId="{8271412E-A8A3-4F7C-9092-431956B6EC5C}" type="pres">
      <dgm:prSet presAssocID="{07A27A3F-375C-4FB9-AF86-93B4C376FAB2}" presName="node" presStyleLbl="node1" presStyleIdx="28" presStyleCnt="30">
        <dgm:presLayoutVars>
          <dgm:bulletEnabled val="1"/>
        </dgm:presLayoutVars>
      </dgm:prSet>
      <dgm:spPr>
        <a:prstGeom prst="roundRect">
          <a:avLst/>
        </a:prstGeom>
      </dgm:spPr>
      <dgm:t>
        <a:bodyPr/>
        <a:lstStyle/>
        <a:p>
          <a:endParaRPr kumimoji="1" lang="ja-JP" altLang="en-US"/>
        </a:p>
      </dgm:t>
    </dgm:pt>
    <dgm:pt modelId="{A4686E05-07A3-4732-89B3-530B42EBCF12}" type="pres">
      <dgm:prSet presAssocID="{BAB1CBE3-D815-435D-A25D-7982544F97C3}" presName="sibTrans" presStyleCnt="0"/>
      <dgm:spPr/>
    </dgm:pt>
    <dgm:pt modelId="{0B4DC81E-A546-4F8A-BCD3-2BA2C5F89851}" type="pres">
      <dgm:prSet presAssocID="{CE2920C7-8056-464D-B2DD-D7689CD83D71}" presName="node" presStyleLbl="node1" presStyleIdx="29" presStyleCnt="30">
        <dgm:presLayoutVars>
          <dgm:bulletEnabled val="1"/>
        </dgm:presLayoutVars>
      </dgm:prSet>
      <dgm:spPr>
        <a:prstGeom prst="roundRect">
          <a:avLst/>
        </a:prstGeom>
      </dgm:spPr>
      <dgm:t>
        <a:bodyPr/>
        <a:lstStyle/>
        <a:p>
          <a:endParaRPr kumimoji="1" lang="ja-JP" altLang="en-US"/>
        </a:p>
      </dgm:t>
    </dgm:pt>
  </dgm:ptLst>
  <dgm:cxnLst>
    <dgm:cxn modelId="{CB8E1422-7916-4528-BC7F-BF0E1C5ACA3D}" srcId="{105D6CF2-80A5-4217-A861-285910F2A098}" destId="{354056E8-B8B0-4543-98AA-CE3317FCA979}" srcOrd="0" destOrd="0" parTransId="{6A0442DA-012A-4232-9C21-142EAB5836A6}" sibTransId="{8E7F6768-2F56-4784-ABED-279D289E97E3}"/>
    <dgm:cxn modelId="{94FADC96-5854-4548-8A9A-8656FF41A088}" type="presOf" srcId="{9754BCC7-A2F7-4718-B09E-F33A1F1435EF}" destId="{0B4DC81E-A546-4F8A-BCD3-2BA2C5F89851}" srcOrd="0" destOrd="1" presId="urn:microsoft.com/office/officeart/2005/8/layout/default"/>
    <dgm:cxn modelId="{3E195AB9-ACAB-4D73-9939-82F47860EAB4}" srcId="{105D6CF2-80A5-4217-A861-285910F2A098}" destId="{DE668145-F091-4348-BC5D-BBDC148DC818}" srcOrd="26" destOrd="0" parTransId="{902D2CE7-F483-4E64-8AB2-2F5EB9026C40}" sibTransId="{CE4EC08E-5E5D-497F-AB3D-24A92117F949}"/>
    <dgm:cxn modelId="{A6BDFD75-2C45-46EF-A65B-DF1F685ED1D4}" srcId="{354056E8-B8B0-4543-98AA-CE3317FCA979}" destId="{D3EC8B22-0BD4-4FB4-B8BC-A17693004E02}" srcOrd="0" destOrd="0" parTransId="{87607386-5D74-4940-8AF5-70DD0C8A3D4B}" sibTransId="{94922E8F-F057-41D9-85BC-F96CA370D6B5}"/>
    <dgm:cxn modelId="{D314FBFF-3435-4BCD-921D-DA8CC90F952F}" type="presOf" srcId="{C387B96C-B5C1-4645-8EB5-3B73BFE1396F}" destId="{7341470D-C273-4E90-87F6-5F17DE5BA5A1}" srcOrd="0" destOrd="1" presId="urn:microsoft.com/office/officeart/2005/8/layout/default"/>
    <dgm:cxn modelId="{D0CA3F75-4F1A-4114-8D9B-93169A85D2D9}" type="presOf" srcId="{4D1E7BC5-1D7B-429F-9581-B5BE0A44804E}" destId="{E91D22E5-8690-4854-AA31-D2BC82D2ADAF}" srcOrd="0" destOrd="0" presId="urn:microsoft.com/office/officeart/2005/8/layout/default"/>
    <dgm:cxn modelId="{A5D10364-2D47-464D-A9CB-4CCD35569AFA}" srcId="{358CFBE0-7390-45FC-BA95-AA946515F79E}" destId="{3EA09A3F-D042-4466-ACF5-AEA59C7CA3CE}" srcOrd="0" destOrd="0" parTransId="{179EAE4E-1EBE-4F75-BA32-DAE8BDDBD359}" sibTransId="{19DEBAB7-5E76-4FA1-973D-5DE81F323754}"/>
    <dgm:cxn modelId="{46C53FBE-254F-40BD-826D-0748D2FDEE85}" srcId="{52DB1F28-6A99-45F5-BB62-AC4DB016D43B}" destId="{572197D9-F47C-4249-8A2F-7D565C7B33D7}" srcOrd="0" destOrd="0" parTransId="{77653E53-442C-4571-9074-4E7D7974675C}" sibTransId="{ECE7887D-0645-44AD-9B71-0B40560C200E}"/>
    <dgm:cxn modelId="{15BECC0E-ED8F-4BBE-9E66-BFC01C5BA0C7}" type="presOf" srcId="{994CD191-7C69-4D97-BE5D-46918D82FFE0}" destId="{7124AE72-CA72-4E4E-8A81-27F40E644BB1}" srcOrd="0" destOrd="3" presId="urn:microsoft.com/office/officeart/2005/8/layout/default"/>
    <dgm:cxn modelId="{30ED5F29-78FE-4A1B-8573-3328CF981986}" srcId="{105D6CF2-80A5-4217-A861-285910F2A098}" destId="{358CFBE0-7390-45FC-BA95-AA946515F79E}" srcOrd="18" destOrd="0" parTransId="{EDFB957F-DDA9-4EAC-9673-CE70DE72ECEE}" sibTransId="{DE00C40D-73C8-4AD9-A384-91EBD8020D66}"/>
    <dgm:cxn modelId="{41606A11-EC16-4ABC-9CCA-75E973148F75}" type="presOf" srcId="{55A0089E-76D1-4091-ABC2-0B58E9FDEE14}" destId="{4D4D160C-7FC0-4170-8A31-32247DAB137B}" srcOrd="0" destOrd="0" presId="urn:microsoft.com/office/officeart/2005/8/layout/default"/>
    <dgm:cxn modelId="{CD3ADFE7-D183-49E8-8CF9-05F3EB765F78}" type="presOf" srcId="{0A3B1FFA-E215-420B-B19B-F54052549566}" destId="{8271412E-A8A3-4F7C-9092-431956B6EC5C}" srcOrd="0" destOrd="1" presId="urn:microsoft.com/office/officeart/2005/8/layout/default"/>
    <dgm:cxn modelId="{E38213F9-22F4-47E0-8F55-DFEB05A1CFDD}" srcId="{C0F6B60E-0061-4B52-A804-7D54489978B8}" destId="{4D7BE893-0FA8-497F-B5DC-C0B0191AE94B}" srcOrd="1" destOrd="0" parTransId="{6D042B69-CA18-4941-80EC-C0297F997AF2}" sibTransId="{0EE02CEC-CAED-42B0-934E-B578A181DD0C}"/>
    <dgm:cxn modelId="{DF347E1F-914D-48CA-AE1A-E4669FB3F307}" type="presOf" srcId="{CE2920C7-8056-464D-B2DD-D7689CD83D71}" destId="{0B4DC81E-A546-4F8A-BCD3-2BA2C5F89851}" srcOrd="0" destOrd="0" presId="urn:microsoft.com/office/officeart/2005/8/layout/default"/>
    <dgm:cxn modelId="{F039D5D4-D436-4F50-AF01-6DE3D1565312}" type="presOf" srcId="{98D34B9B-A429-4B7C-902D-DE06D58BE3AF}" destId="{34DF5FBE-343C-4644-B0E0-6779ACC75801}" srcOrd="0" destOrd="0" presId="urn:microsoft.com/office/officeart/2005/8/layout/default"/>
    <dgm:cxn modelId="{0DE4B6F9-53A6-44F7-A748-2161C94737C0}" srcId="{354056E8-B8B0-4543-98AA-CE3317FCA979}" destId="{6C1181BB-3750-4B54-AA27-7FA167299FC3}" srcOrd="1" destOrd="0" parTransId="{722D7021-74E2-43C1-9825-3895E8FCD0E2}" sibTransId="{DD6C5A30-0C6E-4807-BCD3-E9650107B2D3}"/>
    <dgm:cxn modelId="{50095EA1-C13F-4BDB-810E-B381C9315CA0}" type="presOf" srcId="{572197D9-F47C-4249-8A2F-7D565C7B33D7}" destId="{1733F764-F733-4EA9-ACF3-EFF1D7271088}" srcOrd="0" destOrd="1" presId="urn:microsoft.com/office/officeart/2005/8/layout/default"/>
    <dgm:cxn modelId="{C8B0B364-3F2B-4945-9466-FD3F5AF9E47A}" srcId="{105D6CF2-80A5-4217-A861-285910F2A098}" destId="{2E1827D8-7AC6-4565-A5C7-1EBF11A3A35F}" srcOrd="27" destOrd="0" parTransId="{48D282E0-7F60-4C9A-A97D-4BC659D09210}" sibTransId="{734E1825-9E97-4CC0-838A-EBE61DCB290F}"/>
    <dgm:cxn modelId="{0B8C5651-228A-4F47-B03B-204E498D1CFC}" srcId="{5E01A1F1-4888-4EA5-88B9-A0A517277E50}" destId="{D3EEE9FA-8981-451C-99B2-D3A6B3AF0BAD}" srcOrd="0" destOrd="0" parTransId="{3C34EFA2-AB9A-429B-A434-51052ACD8890}" sibTransId="{13EB5D1A-461C-4895-9679-FB6599C94CC3}"/>
    <dgm:cxn modelId="{21F8D1BF-F6F5-42A1-B420-B3163670586A}" type="presOf" srcId="{57389F5E-C807-4C6B-AF55-4A3F6570CDB8}" destId="{34DF5FBE-343C-4644-B0E0-6779ACC75801}" srcOrd="0" destOrd="2" presId="urn:microsoft.com/office/officeart/2005/8/layout/default"/>
    <dgm:cxn modelId="{23D41949-4F79-40E7-9CEA-079C50B559FB}" srcId="{B835AE83-279B-490A-AA06-285F0D1E3D80}" destId="{45F7BCDE-540A-4D9C-95B0-D1BC274D4D76}" srcOrd="0" destOrd="0" parTransId="{326CAC6E-7444-4B1C-833D-4942A06CC852}" sibTransId="{D37AF8BE-78FD-4D54-9AF1-F3BC395E40A9}"/>
    <dgm:cxn modelId="{4A35C568-38CA-4BA1-9D5E-3674221B927A}" type="presOf" srcId="{25CBCE66-4F64-40CF-A68A-D676D75B75D2}" destId="{B62B3E0C-694D-42A0-B235-015640767CAF}" srcOrd="0" destOrd="0" presId="urn:microsoft.com/office/officeart/2005/8/layout/default"/>
    <dgm:cxn modelId="{36E63646-32D3-49A9-888E-26A0829B550C}" srcId="{105D6CF2-80A5-4217-A861-285910F2A098}" destId="{98D34B9B-A429-4B7C-902D-DE06D58BE3AF}" srcOrd="4" destOrd="0" parTransId="{4310012F-A98A-433B-A757-5FDCAC515B9D}" sibTransId="{012C96CF-3A65-4111-A2F1-8CFEC83510CE}"/>
    <dgm:cxn modelId="{5829BBB3-94C9-4FE1-A73A-E5E8DC30D77D}" srcId="{4244691F-547C-46E7-BFE7-046FC0D5A59B}" destId="{F6D23CC6-6772-46CF-9259-AB0535E829D7}" srcOrd="0" destOrd="0" parTransId="{FA483B3A-F75A-4CA9-83A9-166421CFBAE9}" sibTransId="{1573E318-CDB3-46ED-904F-96EE7EBCC887}"/>
    <dgm:cxn modelId="{7F3E4DFC-B050-4C36-A653-863E35B26A28}" type="presOf" srcId="{D3EC8B22-0BD4-4FB4-B8BC-A17693004E02}" destId="{B70670AB-9ADC-48C9-AB9E-91DA2C806ACC}" srcOrd="0" destOrd="1" presId="urn:microsoft.com/office/officeart/2005/8/layout/default"/>
    <dgm:cxn modelId="{405BA8D9-59F4-4FE4-966F-C92E74E51259}" type="presOf" srcId="{59B4ED13-A5FF-473D-B4E8-2CCA3CE54F51}" destId="{ED5D131C-6819-40B5-A83E-B75AE767DAED}" srcOrd="0" destOrd="1" presId="urn:microsoft.com/office/officeart/2005/8/layout/default"/>
    <dgm:cxn modelId="{65AF07A7-1B14-4B0F-A4BB-B98C765748DF}" type="presOf" srcId="{52DB1F28-6A99-45F5-BB62-AC4DB016D43B}" destId="{1733F764-F733-4EA9-ACF3-EFF1D7271088}" srcOrd="0" destOrd="0" presId="urn:microsoft.com/office/officeart/2005/8/layout/default"/>
    <dgm:cxn modelId="{F6D358E6-8A51-4C15-8AFE-EBCF095CB79D}" type="presOf" srcId="{0E891965-225F-4BEB-8881-8991E4AB0916}" destId="{D804B257-BAED-44CF-8285-902D465F48E9}" srcOrd="0" destOrd="1" presId="urn:microsoft.com/office/officeart/2005/8/layout/default"/>
    <dgm:cxn modelId="{A255EA28-7696-43C3-B5F1-4FF2438BD40D}" srcId="{D2CC3429-9627-4195-B9A1-F4BA5BDCE355}" destId="{A0401C16-9440-4108-AB04-557CF22C5C72}" srcOrd="1" destOrd="0" parTransId="{01257E32-CC7A-4E3E-9597-45CC4BD4F4F1}" sibTransId="{DD7C2E67-1149-48BF-93CC-ECD3E2E9E22B}"/>
    <dgm:cxn modelId="{6799B76E-7477-47A8-9117-B75D12147AE6}" srcId="{105D6CF2-80A5-4217-A861-285910F2A098}" destId="{9D43174A-F08F-46E7-AB3F-81E22B3F6218}" srcOrd="19" destOrd="0" parTransId="{6056E4DE-E4F7-4285-AB90-4F67DBDEBBEA}" sibTransId="{7FA80B43-078D-439A-ABF6-9BDFDF6D5CD3}"/>
    <dgm:cxn modelId="{1013BBCC-B14F-46B3-8571-7F7E2ADF5289}" type="presOf" srcId="{BAF17E4C-C70B-480F-A11C-F727963A6111}" destId="{B62B3E0C-694D-42A0-B235-015640767CAF}" srcOrd="0" destOrd="2" presId="urn:microsoft.com/office/officeart/2005/8/layout/default"/>
    <dgm:cxn modelId="{26A40ADD-FA21-4D5D-981B-2D0FAFEE8281}" type="presOf" srcId="{B86A8C23-2FA1-4073-8A73-E9823EBAC6B2}" destId="{3563DD21-C2F7-42C3-8D6F-98F35E24A1A7}" srcOrd="0" destOrd="1" presId="urn:microsoft.com/office/officeart/2005/8/layout/default"/>
    <dgm:cxn modelId="{78892667-7BBD-4DD0-9552-D346B170A583}" srcId="{2AF6D57F-1BCD-4AA7-BA16-F72D76B1A5EA}" destId="{36EEF386-84CE-41E5-B8E4-0051E7F18FC2}" srcOrd="1" destOrd="0" parTransId="{11618D96-780E-4F59-AAE4-F46FF7F9438E}" sibTransId="{28EB17B4-558F-497A-B07D-5DA5BA32C77C}"/>
    <dgm:cxn modelId="{01980EF6-3E50-49CE-A3E4-BA5001CBEB58}" srcId="{2E1827D8-7AC6-4565-A5C7-1EBF11A3A35F}" destId="{69F04F82-12A7-4172-9845-3D953B9232B7}" srcOrd="0" destOrd="0" parTransId="{0ABA35D0-BD0C-44A5-B501-3666CC754113}" sibTransId="{87FDFBB5-2054-42D4-9A29-97E9DB0F6B02}"/>
    <dgm:cxn modelId="{9A4C84EC-06A0-41D2-917B-0C961E56F75B}" srcId="{9D43174A-F08F-46E7-AB3F-81E22B3F6218}" destId="{47CCAC40-4FB7-4239-9EFB-C08E1446E4AE}" srcOrd="0" destOrd="0" parTransId="{B2075706-C499-4598-B8A8-C965B06FB848}" sibTransId="{CA1EBC6D-1680-4622-BF9A-B64B92BAA7F1}"/>
    <dgm:cxn modelId="{BF0912E3-D149-4540-9E42-C263BB8BBBFD}" type="presOf" srcId="{9ABFD6CD-7F12-4FFC-A736-EB34C476C43F}" destId="{F2AC5EFF-62D0-45D5-8069-3ED6EAC24F6A}" srcOrd="0" destOrd="0" presId="urn:microsoft.com/office/officeart/2005/8/layout/default"/>
    <dgm:cxn modelId="{394EA25A-880E-4AD3-8D70-911470AF0563}" type="presOf" srcId="{E5A60A44-B2B7-481B-BA5F-1E4B554B0F6E}" destId="{ED5D131C-6819-40B5-A83E-B75AE767DAED}" srcOrd="0" destOrd="0" presId="urn:microsoft.com/office/officeart/2005/8/layout/default"/>
    <dgm:cxn modelId="{1D64A9BA-9BAC-43C0-B8D4-F18E267CDDF1}" srcId="{55A0089E-76D1-4091-ABC2-0B58E9FDEE14}" destId="{F4328B17-968F-4C07-BB12-8FFF648AE80D}" srcOrd="1" destOrd="0" parTransId="{ECF43517-E303-4E82-901B-8DBF7D2AC27E}" sibTransId="{0F7F2C57-9FF7-4714-99DB-DB9AC8C4135D}"/>
    <dgm:cxn modelId="{EB36D983-EBFA-4B71-8009-D1230F41811C}" type="presOf" srcId="{15D24AFA-5A5A-4D2D-A1D8-E17E35AB3692}" destId="{4BEF802C-6547-43F4-B303-A069FEED6DF5}" srcOrd="0" destOrd="2" presId="urn:microsoft.com/office/officeart/2005/8/layout/default"/>
    <dgm:cxn modelId="{A81FD37C-927F-485E-8AC4-B56F104E316F}" type="presOf" srcId="{0F06D954-FE50-4E65-8C2A-FD4991B57C33}" destId="{7124AE72-CA72-4E4E-8A81-27F40E644BB1}" srcOrd="0" destOrd="0" presId="urn:microsoft.com/office/officeart/2005/8/layout/default"/>
    <dgm:cxn modelId="{34DE564B-637D-45A5-8217-713C6E3D9777}" type="presOf" srcId="{C0F6B60E-0061-4B52-A804-7D54489978B8}" destId="{AC554AD8-9AD8-4532-8098-0EFDDA7B45DA}" srcOrd="0" destOrd="0" presId="urn:microsoft.com/office/officeart/2005/8/layout/default"/>
    <dgm:cxn modelId="{434858E4-2CAC-4689-B876-A6C2A720B9B4}" srcId="{105D6CF2-80A5-4217-A861-285910F2A098}" destId="{BC673B8A-BDF5-40F1-88C4-833474D1B23C}" srcOrd="3" destOrd="0" parTransId="{8F337C0D-0311-42DE-9602-C1DE469F0EB6}" sibTransId="{F8DB2227-D9AB-4D99-A6C3-F0B284BA6DA1}"/>
    <dgm:cxn modelId="{29F15D8F-FAF8-4018-BA8D-B2EA9DFC33AF}" type="presOf" srcId="{36EEF386-84CE-41E5-B8E4-0051E7F18FC2}" destId="{D804B257-BAED-44CF-8285-902D465F48E9}" srcOrd="0" destOrd="2" presId="urn:microsoft.com/office/officeart/2005/8/layout/default"/>
    <dgm:cxn modelId="{85C9F70A-33CE-451F-9B20-C0D944D8B2AE}" srcId="{105D6CF2-80A5-4217-A861-285910F2A098}" destId="{330BFF2D-D0CC-454A-9A2E-559F158BD7E1}" srcOrd="12" destOrd="0" parTransId="{C562BA76-A61E-48E2-B257-9C9157929BA3}" sibTransId="{CD949946-AE54-4E3E-9292-58E36EDB01ED}"/>
    <dgm:cxn modelId="{EC355EB4-2241-49E3-AE8C-E39A2C2768D2}" type="presOf" srcId="{D3EEE9FA-8981-451C-99B2-D3A6B3AF0BAD}" destId="{47C621D6-6A6C-401B-B787-2D296DDE3DAD}" srcOrd="0" destOrd="1" presId="urn:microsoft.com/office/officeart/2005/8/layout/default"/>
    <dgm:cxn modelId="{47E35DE0-A94A-45E0-AD04-154087DD5601}" srcId="{0F06D954-FE50-4E65-8C2A-FD4991B57C33}" destId="{CA81BCB8-B588-40ED-9A38-D3570F5980C4}" srcOrd="1" destOrd="0" parTransId="{4E2DF6FF-4CBF-4BF2-9BB6-3CA5B6910DFD}" sibTransId="{6C4E17FE-622A-4CF0-B72F-37E11280AE74}"/>
    <dgm:cxn modelId="{DC9BA12B-976C-4E60-A99B-B4075E16EEE1}" type="presOf" srcId="{6C1181BB-3750-4B54-AA27-7FA167299FC3}" destId="{B70670AB-9ADC-48C9-AB9E-91DA2C806ACC}" srcOrd="0" destOrd="2" presId="urn:microsoft.com/office/officeart/2005/8/layout/default"/>
    <dgm:cxn modelId="{E0A9FC00-E93D-415F-BA7D-0B6532EE4B37}" type="presOf" srcId="{EF1F01E8-D062-4585-AA8F-9883ABFFA891}" destId="{1B3E48D7-38A3-41A7-8A67-7260781DB274}" srcOrd="0" destOrd="2" presId="urn:microsoft.com/office/officeart/2005/8/layout/default"/>
    <dgm:cxn modelId="{431E611F-AD57-4A2F-AE2E-61566DD9EF8E}" srcId="{35BF2121-49F2-4215-94FA-F50B8418AAB7}" destId="{738F4D67-9FF4-489A-AADF-65D2213217C2}" srcOrd="0" destOrd="0" parTransId="{CFECAFEE-CE71-48EC-A9A4-62E7BDAD527B}" sibTransId="{63B7CF07-9CC4-4182-984F-D4C3F33A9CD4}"/>
    <dgm:cxn modelId="{CAF66824-AC7B-48DD-B824-E7375CCE42C5}" type="presOf" srcId="{AE9A6727-D19D-42CB-8F5F-F90D34052649}" destId="{6DEC4F30-CBFF-4C36-A2AA-175220C429D1}" srcOrd="0" destOrd="0" presId="urn:microsoft.com/office/officeart/2005/8/layout/default"/>
    <dgm:cxn modelId="{2A513B9A-538F-438D-8A20-2EB1CD638254}" srcId="{105D6CF2-80A5-4217-A861-285910F2A098}" destId="{CE2920C7-8056-464D-B2DD-D7689CD83D71}" srcOrd="29" destOrd="0" parTransId="{4C2CD847-923D-4B61-B84A-ED6A7047F16B}" sibTransId="{76F5B014-BF55-439A-94D4-509A8A8829FF}"/>
    <dgm:cxn modelId="{B41745D7-403A-4360-BD05-FCB5758A5DA3}" type="presOf" srcId="{07C7FBA3-4E97-4CFF-9341-D2D024F33E41}" destId="{38B027A7-BDC7-421D-A784-2D7352A3927A}" srcOrd="0" destOrd="1" presId="urn:microsoft.com/office/officeart/2005/8/layout/default"/>
    <dgm:cxn modelId="{AAFFCB9D-79E7-429A-9BFD-FCD100D7E690}" type="presOf" srcId="{39AAA647-1EB9-436C-B87B-1000429FEFB0}" destId="{83913333-CF63-4272-BF6B-6A119D3AFA6E}" srcOrd="0" destOrd="0" presId="urn:microsoft.com/office/officeart/2005/8/layout/default"/>
    <dgm:cxn modelId="{971833D7-9C2D-4A45-B8FE-A0829317C5A4}" type="presOf" srcId="{2AF6D57F-1BCD-4AA7-BA16-F72D76B1A5EA}" destId="{D804B257-BAED-44CF-8285-902D465F48E9}" srcOrd="0" destOrd="0" presId="urn:microsoft.com/office/officeart/2005/8/layout/default"/>
    <dgm:cxn modelId="{6C86954E-5922-4B1F-AE18-4E71505B1E96}" type="presOf" srcId="{738F4D67-9FF4-489A-AADF-65D2213217C2}" destId="{1B3E48D7-38A3-41A7-8A67-7260781DB274}" srcOrd="0" destOrd="1" presId="urn:microsoft.com/office/officeart/2005/8/layout/default"/>
    <dgm:cxn modelId="{BCB44088-5AFD-456E-8C2C-769F310CFBC3}" type="presOf" srcId="{7D547113-19E5-4DA3-83F5-E9520504356E}" destId="{AC554AD8-9AD8-4532-8098-0EFDDA7B45DA}" srcOrd="0" destOrd="1" presId="urn:microsoft.com/office/officeart/2005/8/layout/default"/>
    <dgm:cxn modelId="{13E6C512-D6AB-451D-849A-6C40B1A2E202}" type="presOf" srcId="{7BDB3E91-7998-4437-9790-E66085620CAB}" destId="{38B027A7-BDC7-421D-A784-2D7352A3927A}" srcOrd="0" destOrd="0" presId="urn:microsoft.com/office/officeart/2005/8/layout/default"/>
    <dgm:cxn modelId="{69B9E1A6-BFAA-42E8-B169-579988E7721B}" type="presOf" srcId="{75A7CC5F-7B10-4378-BC21-DB87C594D9CC}" destId="{34DF5FBE-343C-4644-B0E0-6779ACC75801}" srcOrd="0" destOrd="1" presId="urn:microsoft.com/office/officeart/2005/8/layout/default"/>
    <dgm:cxn modelId="{D56AD1D7-55BF-4B9B-8418-F3CFAD17B6FE}" srcId="{7BDB3E91-7998-4437-9790-E66085620CAB}" destId="{07C7FBA3-4E97-4CFF-9341-D2D024F33E41}" srcOrd="0" destOrd="0" parTransId="{ADD30066-C33A-4B38-98DF-2235BF5859D9}" sibTransId="{12B6F316-C761-4C5B-B8F6-1DE9D0109AAA}"/>
    <dgm:cxn modelId="{69E24C87-F2E1-4E77-B8B1-2461ED436A14}" type="presOf" srcId="{247C3BA4-D2F5-4385-8117-FD9172B44134}" destId="{D4A13E4D-19EA-4B69-AA2B-F63E9F7B9587}" srcOrd="0" destOrd="1" presId="urn:microsoft.com/office/officeart/2005/8/layout/default"/>
    <dgm:cxn modelId="{589D157A-F0C1-47D3-88A0-AC207106E982}" srcId="{105D6CF2-80A5-4217-A861-285910F2A098}" destId="{25CBCE66-4F64-40CF-A68A-D676D75B75D2}" srcOrd="6" destOrd="0" parTransId="{EEEA797C-9909-4D55-84E1-DD175AE5E304}" sibTransId="{722C4C93-B6A0-404F-B76C-25B912C3AFFA}"/>
    <dgm:cxn modelId="{7B3B890B-D523-4018-8926-5E8AC7604C24}" srcId="{105D6CF2-80A5-4217-A861-285910F2A098}" destId="{35BF2121-49F2-4215-94FA-F50B8418AAB7}" srcOrd="5" destOrd="0" parTransId="{02BD0D3F-CBAB-48AA-BEB1-AC99C57BC3D7}" sibTransId="{9B74664A-5A69-4B23-8914-AC898AA7A01D}"/>
    <dgm:cxn modelId="{1CEE4004-31EA-483F-B63B-8203086AB1F0}" type="presOf" srcId="{2E15D7B2-2405-4E7E-A79C-C4D679BB74AF}" destId="{4BEF802C-6547-43F4-B303-A069FEED6DF5}" srcOrd="0" destOrd="1" presId="urn:microsoft.com/office/officeart/2005/8/layout/default"/>
    <dgm:cxn modelId="{B9DE7C6B-5950-4BF4-BE93-BE690C78358E}" type="presOf" srcId="{F6D23CC6-6772-46CF-9259-AB0535E829D7}" destId="{87AD6C99-D083-4308-BCCD-9E412B1A4092}" srcOrd="0" destOrd="1" presId="urn:microsoft.com/office/officeart/2005/8/layout/default"/>
    <dgm:cxn modelId="{C7A8FA05-8A5D-4AD7-990B-9E7786703090}" type="presOf" srcId="{5E01A1F1-4888-4EA5-88B9-A0A517277E50}" destId="{47C621D6-6A6C-401B-B787-2D296DDE3DAD}" srcOrd="0" destOrd="0" presId="urn:microsoft.com/office/officeart/2005/8/layout/default"/>
    <dgm:cxn modelId="{393A64AD-CC53-4A49-AD77-862E2524F169}" srcId="{354056E8-B8B0-4543-98AA-CE3317FCA979}" destId="{74AB298A-6763-47B3-AE31-23EDE3BC8C03}" srcOrd="2" destOrd="0" parTransId="{3DAAB4CC-7803-4555-B6F0-6C6844304A1B}" sibTransId="{6C2904F3-E7FB-4CCD-B8CC-0CF139C6030D}"/>
    <dgm:cxn modelId="{8696F890-6CB5-47A1-BE56-46457328CFFA}" srcId="{2AF6D57F-1BCD-4AA7-BA16-F72D76B1A5EA}" destId="{0E891965-225F-4BEB-8881-8991E4AB0916}" srcOrd="0" destOrd="0" parTransId="{5592FF57-B422-4C66-894D-C4FA08FD1A49}" sibTransId="{FB65B3BE-F318-48E1-9BFF-487876EE51C2}"/>
    <dgm:cxn modelId="{B26FAD5D-DCE1-4E1B-8B31-ACFF4D435506}" srcId="{E5A60A44-B2B7-481B-BA5F-1E4B554B0F6E}" destId="{59B4ED13-A5FF-473D-B4E8-2CCA3CE54F51}" srcOrd="0" destOrd="0" parTransId="{A0984FAF-CDC5-4B7F-883C-DADC0934FF45}" sibTransId="{6F505149-0044-41D8-A549-8E13252D47D5}"/>
    <dgm:cxn modelId="{5CB087E2-8588-406B-B0E2-0F4AA287C695}" srcId="{105D6CF2-80A5-4217-A861-285910F2A098}" destId="{07A27A3F-375C-4FB9-AF86-93B4C376FAB2}" srcOrd="28" destOrd="0" parTransId="{A23EFB7D-6241-403A-9CB1-C01B8D95899E}" sibTransId="{BAB1CBE3-D815-435D-A25D-7982544F97C3}"/>
    <dgm:cxn modelId="{BBF3C71B-DA1B-4159-93E6-71A205380110}" srcId="{39AAA647-1EB9-436C-B87B-1000429FEFB0}" destId="{ABB6469F-423D-4593-B918-AD2A795DE760}" srcOrd="0" destOrd="0" parTransId="{E6A5005D-F847-4E68-96E5-2FAAA2D73802}" sibTransId="{50A12ADE-D594-4EF5-BF49-D0FAEB34BEF7}"/>
    <dgm:cxn modelId="{75AF5527-5808-485E-9487-83C6F2437224}" type="presOf" srcId="{A274FBC7-9176-49BE-ADA5-6849C42AF53C}" destId="{F9DF50B9-801D-4D70-88C4-637D8EE30382}" srcOrd="0" destOrd="1" presId="urn:microsoft.com/office/officeart/2005/8/layout/default"/>
    <dgm:cxn modelId="{0CCEF000-9813-42B2-89AC-F3151AAC90E3}" type="presOf" srcId="{F4328B17-968F-4C07-BB12-8FFF648AE80D}" destId="{4D4D160C-7FC0-4170-8A31-32247DAB137B}" srcOrd="0" destOrd="2" presId="urn:microsoft.com/office/officeart/2005/8/layout/default"/>
    <dgm:cxn modelId="{955520C7-6744-44BF-AA1B-F270D6B2B00E}" type="presOf" srcId="{DAA7F5D6-153A-47C9-93CF-4BF873729DB6}" destId="{E91D22E5-8690-4854-AA31-D2BC82D2ADAF}" srcOrd="0" destOrd="1" presId="urn:microsoft.com/office/officeart/2005/8/layout/default"/>
    <dgm:cxn modelId="{78811331-63C8-4353-91A3-21867D49BE45}" type="presOf" srcId="{07A27A3F-375C-4FB9-AF86-93B4C376FAB2}" destId="{8271412E-A8A3-4F7C-9092-431956B6EC5C}" srcOrd="0" destOrd="0" presId="urn:microsoft.com/office/officeart/2005/8/layout/default"/>
    <dgm:cxn modelId="{737F5A8D-0117-4AD8-84CD-FEBBDD60836C}" srcId="{330BFF2D-D0CC-454A-9A2E-559F158BD7E1}" destId="{A274FBC7-9176-49BE-ADA5-6849C42AF53C}" srcOrd="0" destOrd="0" parTransId="{85B3761D-614E-4B23-BC2E-69324935B399}" sibTransId="{5FACF6FB-D902-4188-801A-A20CEF546F55}"/>
    <dgm:cxn modelId="{83F2C699-02DF-4114-8E2E-ABC444F00DD2}" srcId="{DE668145-F091-4348-BC5D-BBDC148DC818}" destId="{84EC151B-4803-4ED8-B722-877559528C35}" srcOrd="0" destOrd="0" parTransId="{01E61C5F-3EAB-4973-9CA4-1518F9E52F1C}" sibTransId="{DE85F8D2-B018-4E6C-B628-A8DF73067BD9}"/>
    <dgm:cxn modelId="{919A14DF-AF82-436D-BDC5-748238BD2A05}" type="presOf" srcId="{45F7BCDE-540A-4D9C-95B0-D1BC274D4D76}" destId="{1159F90E-EAD4-48CA-8A75-339392D51AB1}" srcOrd="0" destOrd="1" presId="urn:microsoft.com/office/officeart/2005/8/layout/default"/>
    <dgm:cxn modelId="{F86041CA-7A56-41DC-B2B6-37872547E99B}" type="presOf" srcId="{4D7BE893-0FA8-497F-B5DC-C0B0191AE94B}" destId="{AC554AD8-9AD8-4532-8098-0EFDDA7B45DA}" srcOrd="0" destOrd="2" presId="urn:microsoft.com/office/officeart/2005/8/layout/default"/>
    <dgm:cxn modelId="{7799D033-8F9C-474F-A2CF-6B6C74A05855}" type="presOf" srcId="{2E1827D8-7AC6-4565-A5C7-1EBF11A3A35F}" destId="{FDB4BFC2-91D3-4B00-90AE-1711F7C1FF02}" srcOrd="0" destOrd="0" presId="urn:microsoft.com/office/officeart/2005/8/layout/default"/>
    <dgm:cxn modelId="{5231BA76-EC2D-43F5-AB80-587120C6BF40}" srcId="{D2CC3429-9627-4195-B9A1-F4BA5BDCE355}" destId="{5FC6A9DA-C55F-49DE-B76F-67F0C244707A}" srcOrd="0" destOrd="0" parTransId="{AF0DB901-8492-4589-91DD-6E164EAEBEA3}" sibTransId="{E9040387-9815-40C2-9481-4C5EFB59DF5D}"/>
    <dgm:cxn modelId="{A5D65030-5EB9-45D5-A7C2-847A2D1FE767}" srcId="{0F06D954-FE50-4E65-8C2A-FD4991B57C33}" destId="{F10F74A8-3950-4F69-B79C-2B46662E7595}" srcOrd="0" destOrd="0" parTransId="{E83BE24C-0240-45D0-BF08-DF4B1C609510}" sibTransId="{6F66ED7C-8C27-487A-93AE-0C750F5812AD}"/>
    <dgm:cxn modelId="{787136B5-2BB3-4B08-A15E-2BB80B16D947}" srcId="{9ABFD6CD-7F12-4FFC-A736-EB34C476C43F}" destId="{A462A551-211A-4841-90EB-B8C00A7D2088}" srcOrd="0" destOrd="0" parTransId="{9ABA8F4E-9908-4C3D-BB47-41849D850079}" sibTransId="{3176ED57-DEA7-443C-B30C-3EDE9F399A50}"/>
    <dgm:cxn modelId="{00A125A7-618F-4061-8024-4CEF96A623BC}" srcId="{105D6CF2-80A5-4217-A861-285910F2A098}" destId="{55A0089E-76D1-4091-ABC2-0B58E9FDEE14}" srcOrd="15" destOrd="0" parTransId="{8BECA746-3645-4F55-AA03-FCB5FC6363AA}" sibTransId="{73490CAC-F56E-4217-8E49-AAC06F7D2123}"/>
    <dgm:cxn modelId="{EA237752-AE03-48DA-86FC-635B9F5D8EEB}" srcId="{105D6CF2-80A5-4217-A861-285910F2A098}" destId="{5E01A1F1-4888-4EA5-88B9-A0A517277E50}" srcOrd="2" destOrd="0" parTransId="{612CEE27-A867-47AB-9A1E-CF128B2260F8}" sibTransId="{80754D0C-8044-4B34-A6A2-2175B1DCDE89}"/>
    <dgm:cxn modelId="{FA8E4F97-F59C-4272-824A-3C788104BEA1}" type="presOf" srcId="{86444206-36FD-4859-97AB-19F664D69622}" destId="{4BEF802C-6547-43F4-B303-A069FEED6DF5}" srcOrd="0" destOrd="0" presId="urn:microsoft.com/office/officeart/2005/8/layout/default"/>
    <dgm:cxn modelId="{6202FF98-659E-4FE4-B786-F4187E126D6E}" type="presOf" srcId="{5FC6A9DA-C55F-49DE-B76F-67F0C244707A}" destId="{A2C75008-D3E8-4E59-944D-283FDF774EC7}" srcOrd="0" destOrd="1" presId="urn:microsoft.com/office/officeart/2005/8/layout/default"/>
    <dgm:cxn modelId="{E7978213-B939-4A48-9E60-C35FDF11F1BC}" srcId="{105D6CF2-80A5-4217-A861-285910F2A098}" destId="{7BDB3E91-7998-4437-9790-E66085620CAB}" srcOrd="25" destOrd="0" parTransId="{9C91423D-F1C6-417D-9653-56551981BE05}" sibTransId="{64F0A98B-CE5D-4E14-9491-D6189B3408A8}"/>
    <dgm:cxn modelId="{247B01DC-DD39-48CB-8B72-2D09874CD479}" srcId="{98D34B9B-A429-4B7C-902D-DE06D58BE3AF}" destId="{57389F5E-C807-4C6B-AF55-4A3F6570CDB8}" srcOrd="1" destOrd="0" parTransId="{20DECB18-FD18-4FD6-AE5B-4FB45B5DC490}" sibTransId="{8211D4DA-3A15-4945-8CDD-4C5BF9E8A1A0}"/>
    <dgm:cxn modelId="{67E5EF1A-F009-4719-ABB1-1C09A9D30669}" type="presOf" srcId="{9D43174A-F08F-46E7-AB3F-81E22B3F6218}" destId="{34AF0344-65D1-41BD-8978-9E856E5CFE3F}" srcOrd="0" destOrd="0" presId="urn:microsoft.com/office/officeart/2005/8/layout/default"/>
    <dgm:cxn modelId="{7A61BB8F-C999-4FBD-B112-0BF720AC0979}" type="presOf" srcId="{35BF2121-49F2-4215-94FA-F50B8418AAB7}" destId="{1B3E48D7-38A3-41A7-8A67-7260781DB274}" srcOrd="0" destOrd="0" presId="urn:microsoft.com/office/officeart/2005/8/layout/default"/>
    <dgm:cxn modelId="{548B9766-E66C-435D-894B-8E6E91947AF2}" type="presOf" srcId="{74AB298A-6763-47B3-AE31-23EDE3BC8C03}" destId="{B70670AB-9ADC-48C9-AB9E-91DA2C806ACC}" srcOrd="0" destOrd="3" presId="urn:microsoft.com/office/officeart/2005/8/layout/default"/>
    <dgm:cxn modelId="{E7A6BB97-DFFB-41CE-AC5C-0F5AFAF60B06}" type="presOf" srcId="{47CCAC40-4FB7-4239-9EFB-C08E1446E4AE}" destId="{34AF0344-65D1-41BD-8978-9E856E5CFE3F}" srcOrd="0" destOrd="1" presId="urn:microsoft.com/office/officeart/2005/8/layout/default"/>
    <dgm:cxn modelId="{57FE4367-4995-47CA-9059-7922E1432696}" srcId="{98D34B9B-A429-4B7C-902D-DE06D58BE3AF}" destId="{56CCE247-5DDC-43E8-AC23-863065D29E7F}" srcOrd="2" destOrd="0" parTransId="{D681E337-88F6-42D3-B542-D27C77CB600F}" sibTransId="{40EB0CE4-3CCE-416B-A2E4-854626FC8BC2}"/>
    <dgm:cxn modelId="{33F109DA-0775-448C-916F-CC6EC4A3ACED}" type="presOf" srcId="{A0401C16-9440-4108-AB04-557CF22C5C72}" destId="{A2C75008-D3E8-4E59-944D-283FDF774EC7}" srcOrd="0" destOrd="2" presId="urn:microsoft.com/office/officeart/2005/8/layout/default"/>
    <dgm:cxn modelId="{5C3E4BFF-663C-4ACE-A0DE-B901A189E73B}" type="presOf" srcId="{F10F74A8-3950-4F69-B79C-2B46662E7595}" destId="{7124AE72-CA72-4E4E-8A81-27F40E644BB1}" srcOrd="0" destOrd="1" presId="urn:microsoft.com/office/officeart/2005/8/layout/default"/>
    <dgm:cxn modelId="{A689A9A7-AAA6-464B-8BE8-4E23E22E07B2}" srcId="{BC673B8A-BDF5-40F1-88C4-833474D1B23C}" destId="{247C3BA4-D2F5-4385-8117-FD9172B44134}" srcOrd="0" destOrd="0" parTransId="{95851BA1-5E39-47B9-8BC5-39090BB8A55C}" sibTransId="{EEEFBDE4-259C-4A13-98D1-A8904A011777}"/>
    <dgm:cxn modelId="{FF1F51FC-47E1-4A4D-8C9D-E44297BC12A4}" srcId="{105D6CF2-80A5-4217-A861-285910F2A098}" destId="{86444206-36FD-4859-97AB-19F664D69622}" srcOrd="23" destOrd="0" parTransId="{ED312717-2F9B-48F8-9FA9-56A1C44FC7B6}" sibTransId="{96FBB22E-B1D0-4B60-9D87-E6597F48FBB9}"/>
    <dgm:cxn modelId="{D3ED902A-DB6B-4918-ABB4-960C2C56D07D}" srcId="{105D6CF2-80A5-4217-A861-285910F2A098}" destId="{53A0CC24-CABB-47A2-8A42-E8CE4B355EC2}" srcOrd="16" destOrd="0" parTransId="{78E53A6F-FFA9-44CE-9E41-BC80D6E5721A}" sibTransId="{8C5D032A-B6A1-40D2-BC78-1F4E64960670}"/>
    <dgm:cxn modelId="{8CD0AC4D-A42B-456B-ADA4-980C4ADAA80E}" type="presOf" srcId="{DE668145-F091-4348-BC5D-BBDC148DC818}" destId="{EAA32DE7-B09A-472A-864D-AB8A29A5E0B6}" srcOrd="0" destOrd="0" presId="urn:microsoft.com/office/officeart/2005/8/layout/default"/>
    <dgm:cxn modelId="{302C9F95-32DB-48E2-BF7B-26EBAF55D98B}" type="presOf" srcId="{CA81BCB8-B588-40ED-9A38-D3570F5980C4}" destId="{7124AE72-CA72-4E4E-8A81-27F40E644BB1}" srcOrd="0" destOrd="2" presId="urn:microsoft.com/office/officeart/2005/8/layout/default"/>
    <dgm:cxn modelId="{C725957E-4A69-48F0-B80A-992E3F181047}" srcId="{105D6CF2-80A5-4217-A861-285910F2A098}" destId="{C0F6B60E-0061-4B52-A804-7D54489978B8}" srcOrd="10" destOrd="0" parTransId="{E53D86A2-BFC1-4034-9A65-EFAA64930288}" sibTransId="{B4F8BE2C-888C-4249-86CA-0BEA6FA6FB5C}"/>
    <dgm:cxn modelId="{E96C5418-506B-4A17-B1AA-8FCFD44311C7}" type="presOf" srcId="{56CCE247-5DDC-43E8-AC23-863065D29E7F}" destId="{34DF5FBE-343C-4644-B0E0-6779ACC75801}" srcOrd="0" destOrd="3" presId="urn:microsoft.com/office/officeart/2005/8/layout/default"/>
    <dgm:cxn modelId="{1ED7659E-97DC-443F-971C-52037309EF6D}" srcId="{105D6CF2-80A5-4217-A861-285910F2A098}" destId="{AE9A6727-D19D-42CB-8F5F-F90D34052649}" srcOrd="11" destOrd="0" parTransId="{B5549CB5-A9D6-4BDD-A7A3-EB943BE7B0FA}" sibTransId="{E639E13A-9DEB-41CE-9B39-800AE610CD2B}"/>
    <dgm:cxn modelId="{B7B9186C-272B-4B27-BFC1-8A8D407773BB}" type="presOf" srcId="{69F04F82-12A7-4172-9845-3D953B9232B7}" destId="{FDB4BFC2-91D3-4B00-90AE-1711F7C1FF02}" srcOrd="0" destOrd="1" presId="urn:microsoft.com/office/officeart/2005/8/layout/default"/>
    <dgm:cxn modelId="{EE1DEC1B-9AB2-48C0-AE3B-C2B5523B0D85}" srcId="{07A27A3F-375C-4FB9-AF86-93B4C376FAB2}" destId="{0A3B1FFA-E215-420B-B19B-F54052549566}" srcOrd="0" destOrd="0" parTransId="{C0F4167C-BB65-491E-BBC3-FF8875C6607E}" sibTransId="{CDA7EA62-88F8-48AF-BC11-7A15426D7A67}"/>
    <dgm:cxn modelId="{19076F02-6CB4-4FD6-8813-1AAFF91AC37A}" srcId="{C0F6B60E-0061-4B52-A804-7D54489978B8}" destId="{7D547113-19E5-4DA3-83F5-E9520504356E}" srcOrd="0" destOrd="0" parTransId="{67F5D055-428C-4DD3-90C9-5BB5B6D43570}" sibTransId="{3F87BE2C-07CE-4941-B1DA-8E6D801EE62A}"/>
    <dgm:cxn modelId="{2C8125EF-B883-46E6-AC2F-815966B56030}" type="presOf" srcId="{B835AE83-279B-490A-AA06-285F0D1E3D80}" destId="{1159F90E-EAD4-48CA-8A75-339392D51AB1}" srcOrd="0" destOrd="0" presId="urn:microsoft.com/office/officeart/2005/8/layout/default"/>
    <dgm:cxn modelId="{20724EC4-EF01-4B23-BB78-5D50A32419DF}" type="presOf" srcId="{5ED06AD1-C9F4-4CFD-BB83-2800A95E0E5D}" destId="{7341470D-C273-4E90-87F6-5F17DE5BA5A1}" srcOrd="0" destOrd="0" presId="urn:microsoft.com/office/officeart/2005/8/layout/default"/>
    <dgm:cxn modelId="{65D7CD20-D2FD-49D8-A36F-0899954351E7}" type="presOf" srcId="{D2CC3429-9627-4195-B9A1-F4BA5BDCE355}" destId="{A2C75008-D3E8-4E59-944D-283FDF774EC7}" srcOrd="0" destOrd="0" presId="urn:microsoft.com/office/officeart/2005/8/layout/default"/>
    <dgm:cxn modelId="{73260E42-C69D-4926-8F09-A09C4CB8A3A7}" srcId="{86444206-36FD-4859-97AB-19F664D69622}" destId="{15D24AFA-5A5A-4D2D-A1D8-E17E35AB3692}" srcOrd="1" destOrd="0" parTransId="{F2FA0142-BA78-43FB-974D-5CF20276EFEF}" sibTransId="{0854E440-0FD9-47A1-90D9-91B97DEC4263}"/>
    <dgm:cxn modelId="{E0C345F1-97A8-4F00-964D-A99D1EC014AC}" srcId="{25CBCE66-4F64-40CF-A68A-D676D75B75D2}" destId="{E1934DED-37DE-4560-8277-3329DCBDC969}" srcOrd="0" destOrd="0" parTransId="{D4138AA1-8C1C-4376-82EB-CA86C0092DA8}" sibTransId="{BBD1C6CA-13A2-4869-80D2-3FD522941712}"/>
    <dgm:cxn modelId="{2C5E735D-BCCE-4AB2-9A0E-D9DDD3C2A5D6}" type="presOf" srcId="{4244691F-547C-46E7-BFE7-046FC0D5A59B}" destId="{87AD6C99-D083-4308-BCCD-9E412B1A4092}" srcOrd="0" destOrd="0" presId="urn:microsoft.com/office/officeart/2005/8/layout/default"/>
    <dgm:cxn modelId="{29A532DE-A891-471F-8459-33F2816A6C74}" type="presOf" srcId="{84EC151B-4803-4ED8-B722-877559528C35}" destId="{EAA32DE7-B09A-472A-864D-AB8A29A5E0B6}" srcOrd="0" destOrd="1" presId="urn:microsoft.com/office/officeart/2005/8/layout/default"/>
    <dgm:cxn modelId="{FDB35BAF-BCFD-4FF8-98A5-8257BC8529FC}" type="presOf" srcId="{53A0CC24-CABB-47A2-8A42-E8CE4B355EC2}" destId="{3563DD21-C2F7-42C3-8D6F-98F35E24A1A7}" srcOrd="0" destOrd="0" presId="urn:microsoft.com/office/officeart/2005/8/layout/default"/>
    <dgm:cxn modelId="{6961EDA6-32F5-4833-8012-5EC31B281E76}" srcId="{5ED06AD1-C9F4-4CFD-BB83-2800A95E0E5D}" destId="{C387B96C-B5C1-4645-8EB5-3B73BFE1396F}" srcOrd="0" destOrd="0" parTransId="{E837E59C-9AA9-4622-BFE7-1E201F10E606}" sibTransId="{F1679132-FAE2-48BF-9C8D-09ABF7F7AC1B}"/>
    <dgm:cxn modelId="{DED294D6-1A36-4F14-870B-85428EAB739E}" srcId="{105D6CF2-80A5-4217-A861-285910F2A098}" destId="{D2CC3429-9627-4195-B9A1-F4BA5BDCE355}" srcOrd="22" destOrd="0" parTransId="{60706CFB-616A-4FD0-86A4-76B46D49B21D}" sibTransId="{F19EF0A3-CB60-464C-9558-2C9682A53FC9}"/>
    <dgm:cxn modelId="{8EA6BE84-179D-4044-B58B-527C3BCD8533}" srcId="{105D6CF2-80A5-4217-A861-285910F2A098}" destId="{4244691F-547C-46E7-BFE7-046FC0D5A59B}" srcOrd="9" destOrd="0" parTransId="{2FB876E7-A414-4ABF-9E75-290E9E169987}" sibTransId="{BAB7F4AC-EB48-470A-93B8-60E7E330A54B}"/>
    <dgm:cxn modelId="{003D4DEC-39C8-4D57-BC9C-6FDA157A848C}" srcId="{0F06D954-FE50-4E65-8C2A-FD4991B57C33}" destId="{994CD191-7C69-4D97-BE5D-46918D82FFE0}" srcOrd="2" destOrd="0" parTransId="{AE6D7620-8475-43F6-AFE0-F4FA67A76267}" sibTransId="{18F5A428-2FFF-4DA6-8ACA-62E42DEB374C}"/>
    <dgm:cxn modelId="{314B7C54-AAFC-4AFF-8CFE-E6DDB062E05D}" srcId="{105D6CF2-80A5-4217-A861-285910F2A098}" destId="{4D1E7BC5-1D7B-429F-9581-B5BE0A44804E}" srcOrd="13" destOrd="0" parTransId="{60B4F446-AADC-4DFF-8F95-BB8A232B7EF5}" sibTransId="{B8207CBE-7439-4AD7-ACD5-756945DD8AAE}"/>
    <dgm:cxn modelId="{A252AF75-8CE9-4800-8B8B-2EEA14CA54A3}" srcId="{5E01A1F1-4888-4EA5-88B9-A0A517277E50}" destId="{5404DCFD-1433-459F-B4A7-095286CC4301}" srcOrd="1" destOrd="0" parTransId="{F7DB9872-F3B9-49BD-858D-6FDE5A854538}" sibTransId="{B96E1E25-9A2A-4314-A3E7-3E5A033B2571}"/>
    <dgm:cxn modelId="{80D7B5B4-2115-4B87-9C43-50145D76AB2D}" type="presOf" srcId="{3EA09A3F-D042-4466-ACF5-AEA59C7CA3CE}" destId="{2E316C56-5282-4909-BF3A-06244BB46DFA}" srcOrd="0" destOrd="1" presId="urn:microsoft.com/office/officeart/2005/8/layout/default"/>
    <dgm:cxn modelId="{43E2FA96-D748-4FD9-92B6-AF2513427E93}" type="presOf" srcId="{BC673B8A-BDF5-40F1-88C4-833474D1B23C}" destId="{D4A13E4D-19EA-4B69-AA2B-F63E9F7B9587}" srcOrd="0" destOrd="0" presId="urn:microsoft.com/office/officeart/2005/8/layout/default"/>
    <dgm:cxn modelId="{DCAF655A-BB2E-4D64-B9EA-F8905109460C}" srcId="{105D6CF2-80A5-4217-A861-285910F2A098}" destId="{B835AE83-279B-490A-AA06-285F0D1E3D80}" srcOrd="7" destOrd="0" parTransId="{C6A659DA-583A-43CB-9B28-1D4084E95270}" sibTransId="{F4EFB6D0-C5AB-443E-A4A0-EB86265D0F71}"/>
    <dgm:cxn modelId="{E756129D-0FE0-46ED-A333-166CEE1EFB5E}" srcId="{CE2920C7-8056-464D-B2DD-D7689CD83D71}" destId="{9754BCC7-A2F7-4718-B09E-F33A1F1435EF}" srcOrd="0" destOrd="0" parTransId="{B7670864-DDA4-4AC3-8BCB-08300FD02A48}" sibTransId="{08962E3E-A4A6-4D0A-B261-C2924C3BAF71}"/>
    <dgm:cxn modelId="{ADE1CCCD-3129-45F3-B19D-F76F310B88AA}" type="presOf" srcId="{A462A551-211A-4841-90EB-B8C00A7D2088}" destId="{F2AC5EFF-62D0-45D5-8069-3ED6EAC24F6A}" srcOrd="0" destOrd="1" presId="urn:microsoft.com/office/officeart/2005/8/layout/default"/>
    <dgm:cxn modelId="{282E2123-ACA2-4938-B137-CA63A4D99A47}" type="presOf" srcId="{105D6CF2-80A5-4217-A861-285910F2A098}" destId="{81D98005-E5A9-451E-BF67-A6071409CDBB}" srcOrd="0" destOrd="0" presId="urn:microsoft.com/office/officeart/2005/8/layout/default"/>
    <dgm:cxn modelId="{56031A64-D78C-4269-A23C-986FF861BAE4}" type="presOf" srcId="{E1934DED-37DE-4560-8277-3329DCBDC969}" destId="{B62B3E0C-694D-42A0-B235-015640767CAF}" srcOrd="0" destOrd="1" presId="urn:microsoft.com/office/officeart/2005/8/layout/default"/>
    <dgm:cxn modelId="{B6A42344-52A1-4D49-9DD2-6DFB047340CB}" srcId="{53A0CC24-CABB-47A2-8A42-E8CE4B355EC2}" destId="{B86A8C23-2FA1-4073-8A73-E9823EBAC6B2}" srcOrd="0" destOrd="0" parTransId="{E6AA5BD4-32AB-4762-8E75-F6C416A2E814}" sibTransId="{6342FA7D-D8EA-4FA2-ADF2-A2508BEE73DD}"/>
    <dgm:cxn modelId="{8061784C-6D00-4A01-84B4-82F84635DDC4}" type="presOf" srcId="{4C8F3B05-2FE7-4982-9657-D6A08A196321}" destId="{4D4D160C-7FC0-4170-8A31-32247DAB137B}" srcOrd="0" destOrd="1" presId="urn:microsoft.com/office/officeart/2005/8/layout/default"/>
    <dgm:cxn modelId="{964417EC-9626-440B-8B15-F287E8995496}" srcId="{25CBCE66-4F64-40CF-A68A-D676D75B75D2}" destId="{BAF17E4C-C70B-480F-A11C-F727963A6111}" srcOrd="1" destOrd="0" parTransId="{406CF94E-EACD-4C7B-885B-F71999541C11}" sibTransId="{7425EBD1-81CD-47BE-B675-7053C216996B}"/>
    <dgm:cxn modelId="{6087330D-0981-41D4-8423-8D14BD3E6581}" type="presOf" srcId="{354056E8-B8B0-4543-98AA-CE3317FCA979}" destId="{B70670AB-9ADC-48C9-AB9E-91DA2C806ACC}" srcOrd="0" destOrd="0" presId="urn:microsoft.com/office/officeart/2005/8/layout/default"/>
    <dgm:cxn modelId="{E74E832A-BA71-4514-A587-941D5CDD4C59}" srcId="{4D1E7BC5-1D7B-429F-9581-B5BE0A44804E}" destId="{DAA7F5D6-153A-47C9-93CF-4BF873729DB6}" srcOrd="0" destOrd="0" parTransId="{7BD52D74-DE07-4D45-A421-EBD531453681}" sibTransId="{6FB4738E-9D38-4B20-9E6B-BCF8B5FFFD4D}"/>
    <dgm:cxn modelId="{6C686C44-25B7-496B-BA20-75703AC8CED1}" type="presOf" srcId="{330BFF2D-D0CC-454A-9A2E-559F158BD7E1}" destId="{F9DF50B9-801D-4D70-88C4-637D8EE30382}" srcOrd="0" destOrd="0" presId="urn:microsoft.com/office/officeart/2005/8/layout/default"/>
    <dgm:cxn modelId="{CD7880A0-31DB-4A1D-A807-516075B06C61}" srcId="{105D6CF2-80A5-4217-A861-285910F2A098}" destId="{9ABFD6CD-7F12-4FFC-A736-EB34C476C43F}" srcOrd="20" destOrd="0" parTransId="{D189D89F-36C4-417B-A777-D80E4D15E47B}" sibTransId="{1D1AB789-9B67-4A01-84EE-1BC1765D25AA}"/>
    <dgm:cxn modelId="{79B33BFC-3412-4A35-9F5D-0934C1230EF2}" type="presOf" srcId="{F65CE843-8E5C-4B7E-BF48-7484B22237A7}" destId="{6DEC4F30-CBFF-4C36-A2AA-175220C429D1}" srcOrd="0" destOrd="1" presId="urn:microsoft.com/office/officeart/2005/8/layout/default"/>
    <dgm:cxn modelId="{07FD925B-0F39-444A-9931-578331770E69}" srcId="{35BF2121-49F2-4215-94FA-F50B8418AAB7}" destId="{EF1F01E8-D062-4585-AA8F-9883ABFFA891}" srcOrd="1" destOrd="0" parTransId="{CEBDBBBA-77D8-47D2-B5B4-E572A88989CA}" sibTransId="{F2BDB008-8DA4-4D9E-9154-82432AE1D014}"/>
    <dgm:cxn modelId="{4C077D1B-3978-4BA7-A913-9E7D258457AC}" srcId="{105D6CF2-80A5-4217-A861-285910F2A098}" destId="{52DB1F28-6A99-45F5-BB62-AC4DB016D43B}" srcOrd="14" destOrd="0" parTransId="{A871453D-8123-4F14-B439-84DD36D330A4}" sibTransId="{8A049AD0-A07A-48FD-9181-0264FC2634A9}"/>
    <dgm:cxn modelId="{52F3A4C2-1ABF-4B44-9F1A-436531BDDD82}" srcId="{105D6CF2-80A5-4217-A861-285910F2A098}" destId="{5ED06AD1-C9F4-4CFD-BB83-2800A95E0E5D}" srcOrd="21" destOrd="0" parTransId="{9FBD8597-9EAF-41BC-9666-F720E4BF3619}" sibTransId="{0C7199C4-CE0C-4A72-AE9F-FBA1E87EA4C2}"/>
    <dgm:cxn modelId="{E232063F-7E6C-463D-AD31-13AD2AEB738E}" srcId="{105D6CF2-80A5-4217-A861-285910F2A098}" destId="{2AF6D57F-1BCD-4AA7-BA16-F72D76B1A5EA}" srcOrd="1" destOrd="0" parTransId="{942AF588-1B47-415A-9931-105E22A0C47E}" sibTransId="{9211F727-6737-44F3-8EF6-5A62DB0A5312}"/>
    <dgm:cxn modelId="{94F727F1-6B88-42DC-86EF-B3F90E46539E}" type="presOf" srcId="{5404DCFD-1433-459F-B4A7-095286CC4301}" destId="{47C621D6-6A6C-401B-B787-2D296DDE3DAD}" srcOrd="0" destOrd="2" presId="urn:microsoft.com/office/officeart/2005/8/layout/default"/>
    <dgm:cxn modelId="{F8E29255-79AA-437B-BD5F-D6DD180541E5}" type="presOf" srcId="{ABB6469F-423D-4593-B918-AD2A795DE760}" destId="{83913333-CF63-4272-BF6B-6A119D3AFA6E}" srcOrd="0" destOrd="1" presId="urn:microsoft.com/office/officeart/2005/8/layout/default"/>
    <dgm:cxn modelId="{6FA3CB8D-4199-4B6E-B551-E7C6EAA82174}" srcId="{AE9A6727-D19D-42CB-8F5F-F90D34052649}" destId="{F65CE843-8E5C-4B7E-BF48-7484B22237A7}" srcOrd="0" destOrd="0" parTransId="{97B3ED01-49F3-43EB-8F80-C5A96C9C35C7}" sibTransId="{25A2FA7D-BCAA-4DD8-BD11-5F43BDD3B469}"/>
    <dgm:cxn modelId="{28B4474F-A632-4123-991C-4A61B1D67FB9}" srcId="{105D6CF2-80A5-4217-A861-285910F2A098}" destId="{0F06D954-FE50-4E65-8C2A-FD4991B57C33}" srcOrd="24" destOrd="0" parTransId="{434935FC-F4FA-4D22-8EBE-431E9BE1BFCB}" sibTransId="{2AE23FF9-A417-434F-B01C-4D058BCE3EB5}"/>
    <dgm:cxn modelId="{A77F3DF8-A676-404D-849B-AB82D8E04FB8}" srcId="{55A0089E-76D1-4091-ABC2-0B58E9FDEE14}" destId="{4C8F3B05-2FE7-4982-9657-D6A08A196321}" srcOrd="0" destOrd="0" parTransId="{7470D8A4-8458-43C3-B8D4-D55EE9D7D6E7}" sibTransId="{185BD19A-9B7A-4EE6-B697-7BFF9FB8D337}"/>
    <dgm:cxn modelId="{2493D051-B89C-4617-A245-992CB31D05A1}" type="presOf" srcId="{358CFBE0-7390-45FC-BA95-AA946515F79E}" destId="{2E316C56-5282-4909-BF3A-06244BB46DFA}" srcOrd="0" destOrd="0" presId="urn:microsoft.com/office/officeart/2005/8/layout/default"/>
    <dgm:cxn modelId="{7923F38D-7F07-429D-92E7-72E8408F5183}" srcId="{105D6CF2-80A5-4217-A861-285910F2A098}" destId="{39AAA647-1EB9-436C-B87B-1000429FEFB0}" srcOrd="8" destOrd="0" parTransId="{814D30FE-FD51-4B98-8312-2C0CE4D84AD4}" sibTransId="{D78E5304-42DC-4251-ACA9-C5778D039D1C}"/>
    <dgm:cxn modelId="{A00D2B12-8036-4D39-BAD1-A0D9A35FAE71}" srcId="{86444206-36FD-4859-97AB-19F664D69622}" destId="{2E15D7B2-2405-4E7E-A79C-C4D679BB74AF}" srcOrd="0" destOrd="0" parTransId="{51A6C338-C606-4D5B-8652-5AE3BBA973A8}" sibTransId="{A0ECB088-4ED0-45EC-81DF-6979780BDA04}"/>
    <dgm:cxn modelId="{635DC467-E4A7-4AF4-A83C-492495891AF5}" srcId="{105D6CF2-80A5-4217-A861-285910F2A098}" destId="{E5A60A44-B2B7-481B-BA5F-1E4B554B0F6E}" srcOrd="17" destOrd="0" parTransId="{2B462086-398F-4030-87DD-F8EC7351F8F3}" sibTransId="{365D1634-DC36-4154-9748-48D75F4B1C70}"/>
    <dgm:cxn modelId="{E66D7536-CDA4-4BEA-9DC5-68F288294E12}" srcId="{98D34B9B-A429-4B7C-902D-DE06D58BE3AF}" destId="{75A7CC5F-7B10-4378-BC21-DB87C594D9CC}" srcOrd="0" destOrd="0" parTransId="{136DB57E-F5B7-4C99-9617-457C6B3C302D}" sibTransId="{E21D197A-2802-4A54-9E01-8B341BA3F6A3}"/>
    <dgm:cxn modelId="{1A62E6DA-FA5F-4EA7-851A-0DAB4F4DE629}" type="presParOf" srcId="{81D98005-E5A9-451E-BF67-A6071409CDBB}" destId="{B70670AB-9ADC-48C9-AB9E-91DA2C806ACC}" srcOrd="0" destOrd="0" presId="urn:microsoft.com/office/officeart/2005/8/layout/default"/>
    <dgm:cxn modelId="{25C40ED0-4267-4D58-907A-C8B43DB26702}" type="presParOf" srcId="{81D98005-E5A9-451E-BF67-A6071409CDBB}" destId="{4114AF7C-DDAC-4C6D-A392-0BAF59BB1132}" srcOrd="1" destOrd="0" presId="urn:microsoft.com/office/officeart/2005/8/layout/default"/>
    <dgm:cxn modelId="{5C0E9962-9C12-4DA1-B1D2-AEFB89D8D855}" type="presParOf" srcId="{81D98005-E5A9-451E-BF67-A6071409CDBB}" destId="{D804B257-BAED-44CF-8285-902D465F48E9}" srcOrd="2" destOrd="0" presId="urn:microsoft.com/office/officeart/2005/8/layout/default"/>
    <dgm:cxn modelId="{9C15B691-81FB-46C8-94BD-B164B4E421FB}" type="presParOf" srcId="{81D98005-E5A9-451E-BF67-A6071409CDBB}" destId="{023663ED-827F-4222-ADAF-536D4F118995}" srcOrd="3" destOrd="0" presId="urn:microsoft.com/office/officeart/2005/8/layout/default"/>
    <dgm:cxn modelId="{1A159377-9D1C-45F4-B666-1909C6B444F9}" type="presParOf" srcId="{81D98005-E5A9-451E-BF67-A6071409CDBB}" destId="{47C621D6-6A6C-401B-B787-2D296DDE3DAD}" srcOrd="4" destOrd="0" presId="urn:microsoft.com/office/officeart/2005/8/layout/default"/>
    <dgm:cxn modelId="{B17A9481-2AAC-4142-9D4E-DF0B2BFAA0B0}" type="presParOf" srcId="{81D98005-E5A9-451E-BF67-A6071409CDBB}" destId="{C5A096C2-3FD5-4904-9D91-58568C72BAEA}" srcOrd="5" destOrd="0" presId="urn:microsoft.com/office/officeart/2005/8/layout/default"/>
    <dgm:cxn modelId="{C742986C-AE02-4FDC-97D0-E57DE076073D}" type="presParOf" srcId="{81D98005-E5A9-451E-BF67-A6071409CDBB}" destId="{D4A13E4D-19EA-4B69-AA2B-F63E9F7B9587}" srcOrd="6" destOrd="0" presId="urn:microsoft.com/office/officeart/2005/8/layout/default"/>
    <dgm:cxn modelId="{B3147D5F-422E-4563-824D-53B019696B40}" type="presParOf" srcId="{81D98005-E5A9-451E-BF67-A6071409CDBB}" destId="{D69E46CE-E99D-469D-A3D3-330B64F1C2D7}" srcOrd="7" destOrd="0" presId="urn:microsoft.com/office/officeart/2005/8/layout/default"/>
    <dgm:cxn modelId="{0726CB05-5144-4412-984A-38B8CE6DDAF4}" type="presParOf" srcId="{81D98005-E5A9-451E-BF67-A6071409CDBB}" destId="{34DF5FBE-343C-4644-B0E0-6779ACC75801}" srcOrd="8" destOrd="0" presId="urn:microsoft.com/office/officeart/2005/8/layout/default"/>
    <dgm:cxn modelId="{B8565964-2586-4595-949F-4C6E3BBDAC0D}" type="presParOf" srcId="{81D98005-E5A9-451E-BF67-A6071409CDBB}" destId="{2CC33768-0387-42C9-B993-FA0BC05A9356}" srcOrd="9" destOrd="0" presId="urn:microsoft.com/office/officeart/2005/8/layout/default"/>
    <dgm:cxn modelId="{C8DD290A-0D33-48B1-8FF9-8AD1BC910C65}" type="presParOf" srcId="{81D98005-E5A9-451E-BF67-A6071409CDBB}" destId="{1B3E48D7-38A3-41A7-8A67-7260781DB274}" srcOrd="10" destOrd="0" presId="urn:microsoft.com/office/officeart/2005/8/layout/default"/>
    <dgm:cxn modelId="{7BB15573-35E7-4EC8-9B05-B714E806DECD}" type="presParOf" srcId="{81D98005-E5A9-451E-BF67-A6071409CDBB}" destId="{076BE500-74BF-41CE-B661-C75609C125A7}" srcOrd="11" destOrd="0" presId="urn:microsoft.com/office/officeart/2005/8/layout/default"/>
    <dgm:cxn modelId="{C55D6BB2-A60E-4D42-A66D-DA293BA0186E}" type="presParOf" srcId="{81D98005-E5A9-451E-BF67-A6071409CDBB}" destId="{B62B3E0C-694D-42A0-B235-015640767CAF}" srcOrd="12" destOrd="0" presId="urn:microsoft.com/office/officeart/2005/8/layout/default"/>
    <dgm:cxn modelId="{AF9ABBFB-8F3C-4947-8AD5-76AA0AB5E415}" type="presParOf" srcId="{81D98005-E5A9-451E-BF67-A6071409CDBB}" destId="{0D3357EF-DCCD-4B25-9827-D5855F2B4B2C}" srcOrd="13" destOrd="0" presId="urn:microsoft.com/office/officeart/2005/8/layout/default"/>
    <dgm:cxn modelId="{69964DE8-3313-4809-B427-A27994A58780}" type="presParOf" srcId="{81D98005-E5A9-451E-BF67-A6071409CDBB}" destId="{1159F90E-EAD4-48CA-8A75-339392D51AB1}" srcOrd="14" destOrd="0" presId="urn:microsoft.com/office/officeart/2005/8/layout/default"/>
    <dgm:cxn modelId="{9C35386F-F771-4A4E-AF88-B7DACC570453}" type="presParOf" srcId="{81D98005-E5A9-451E-BF67-A6071409CDBB}" destId="{BF77846A-F74A-4D85-807D-2BD4B204D453}" srcOrd="15" destOrd="0" presId="urn:microsoft.com/office/officeart/2005/8/layout/default"/>
    <dgm:cxn modelId="{5412B4A7-5344-49DE-9AA9-B8D28DCBDB30}" type="presParOf" srcId="{81D98005-E5A9-451E-BF67-A6071409CDBB}" destId="{83913333-CF63-4272-BF6B-6A119D3AFA6E}" srcOrd="16" destOrd="0" presId="urn:microsoft.com/office/officeart/2005/8/layout/default"/>
    <dgm:cxn modelId="{22F5F41F-591F-4111-BB1A-0BF8893B2F24}" type="presParOf" srcId="{81D98005-E5A9-451E-BF67-A6071409CDBB}" destId="{7150AB61-1F6D-4B7A-B79E-C5A348CC4AE5}" srcOrd="17" destOrd="0" presId="urn:microsoft.com/office/officeart/2005/8/layout/default"/>
    <dgm:cxn modelId="{63C94E85-8497-4F1A-B170-A9B8A13C56E2}" type="presParOf" srcId="{81D98005-E5A9-451E-BF67-A6071409CDBB}" destId="{87AD6C99-D083-4308-BCCD-9E412B1A4092}" srcOrd="18" destOrd="0" presId="urn:microsoft.com/office/officeart/2005/8/layout/default"/>
    <dgm:cxn modelId="{CD29EDD1-D88D-42E0-AC38-5C302AB93040}" type="presParOf" srcId="{81D98005-E5A9-451E-BF67-A6071409CDBB}" destId="{4BD743D7-1F2C-42B4-A9FB-8599DD488496}" srcOrd="19" destOrd="0" presId="urn:microsoft.com/office/officeart/2005/8/layout/default"/>
    <dgm:cxn modelId="{53AB8B93-F039-4930-A7E6-2195039DEEA5}" type="presParOf" srcId="{81D98005-E5A9-451E-BF67-A6071409CDBB}" destId="{AC554AD8-9AD8-4532-8098-0EFDDA7B45DA}" srcOrd="20" destOrd="0" presId="urn:microsoft.com/office/officeart/2005/8/layout/default"/>
    <dgm:cxn modelId="{A485412A-0B53-496C-B969-2B517FBFE924}" type="presParOf" srcId="{81D98005-E5A9-451E-BF67-A6071409CDBB}" destId="{1B8B9BC5-8088-4D49-8B10-4417F6C86DEF}" srcOrd="21" destOrd="0" presId="urn:microsoft.com/office/officeart/2005/8/layout/default"/>
    <dgm:cxn modelId="{5FD846F1-D416-48EC-AA33-7447F694F45D}" type="presParOf" srcId="{81D98005-E5A9-451E-BF67-A6071409CDBB}" destId="{6DEC4F30-CBFF-4C36-A2AA-175220C429D1}" srcOrd="22" destOrd="0" presId="urn:microsoft.com/office/officeart/2005/8/layout/default"/>
    <dgm:cxn modelId="{82464B08-CB12-40FF-BDD6-F44A894A01BA}" type="presParOf" srcId="{81D98005-E5A9-451E-BF67-A6071409CDBB}" destId="{2CD54A1A-8A5F-47FB-9E45-6EBA7AE87D92}" srcOrd="23" destOrd="0" presId="urn:microsoft.com/office/officeart/2005/8/layout/default"/>
    <dgm:cxn modelId="{958B885D-A0F1-47DA-8142-4E93801036EC}" type="presParOf" srcId="{81D98005-E5A9-451E-BF67-A6071409CDBB}" destId="{F9DF50B9-801D-4D70-88C4-637D8EE30382}" srcOrd="24" destOrd="0" presId="urn:microsoft.com/office/officeart/2005/8/layout/default"/>
    <dgm:cxn modelId="{D7C8C743-4F57-4FD8-AEBA-3919C73B4006}" type="presParOf" srcId="{81D98005-E5A9-451E-BF67-A6071409CDBB}" destId="{3C847DB8-8104-49B6-A7B6-8164F8D83613}" srcOrd="25" destOrd="0" presId="urn:microsoft.com/office/officeart/2005/8/layout/default"/>
    <dgm:cxn modelId="{079F277A-5D25-4001-BBAD-464FCDEB7AAC}" type="presParOf" srcId="{81D98005-E5A9-451E-BF67-A6071409CDBB}" destId="{E91D22E5-8690-4854-AA31-D2BC82D2ADAF}" srcOrd="26" destOrd="0" presId="urn:microsoft.com/office/officeart/2005/8/layout/default"/>
    <dgm:cxn modelId="{4BA7247B-575E-4AB4-8D56-1B28A18DE5A6}" type="presParOf" srcId="{81D98005-E5A9-451E-BF67-A6071409CDBB}" destId="{E23B4D24-1C0F-4D61-B29F-1DEC815F1EB1}" srcOrd="27" destOrd="0" presId="urn:microsoft.com/office/officeart/2005/8/layout/default"/>
    <dgm:cxn modelId="{F3363DFF-AC56-4982-83F8-A8673AA50385}" type="presParOf" srcId="{81D98005-E5A9-451E-BF67-A6071409CDBB}" destId="{1733F764-F733-4EA9-ACF3-EFF1D7271088}" srcOrd="28" destOrd="0" presId="urn:microsoft.com/office/officeart/2005/8/layout/default"/>
    <dgm:cxn modelId="{3C89F158-77BD-4E42-BE62-A38E4DEA5BB4}" type="presParOf" srcId="{81D98005-E5A9-451E-BF67-A6071409CDBB}" destId="{A42DABE5-F56F-41E3-8B3C-18D706BD2E8F}" srcOrd="29" destOrd="0" presId="urn:microsoft.com/office/officeart/2005/8/layout/default"/>
    <dgm:cxn modelId="{57C1BB4D-60AB-490A-A4EC-AC8545497CA5}" type="presParOf" srcId="{81D98005-E5A9-451E-BF67-A6071409CDBB}" destId="{4D4D160C-7FC0-4170-8A31-32247DAB137B}" srcOrd="30" destOrd="0" presId="urn:microsoft.com/office/officeart/2005/8/layout/default"/>
    <dgm:cxn modelId="{4081A39E-270D-48AB-A485-D63D267EBB0D}" type="presParOf" srcId="{81D98005-E5A9-451E-BF67-A6071409CDBB}" destId="{D72F6191-6158-49F5-80FC-195A578CE447}" srcOrd="31" destOrd="0" presId="urn:microsoft.com/office/officeart/2005/8/layout/default"/>
    <dgm:cxn modelId="{46C60F76-92C5-4E70-BDDD-365846296D2C}" type="presParOf" srcId="{81D98005-E5A9-451E-BF67-A6071409CDBB}" destId="{3563DD21-C2F7-42C3-8D6F-98F35E24A1A7}" srcOrd="32" destOrd="0" presId="urn:microsoft.com/office/officeart/2005/8/layout/default"/>
    <dgm:cxn modelId="{585F9346-A279-4170-9565-207CC663C327}" type="presParOf" srcId="{81D98005-E5A9-451E-BF67-A6071409CDBB}" destId="{6B1F67C8-73A6-4DCD-A0F5-BB47CE05B383}" srcOrd="33" destOrd="0" presId="urn:microsoft.com/office/officeart/2005/8/layout/default"/>
    <dgm:cxn modelId="{6A134EAC-5915-46A2-9B73-C79BE1022763}" type="presParOf" srcId="{81D98005-E5A9-451E-BF67-A6071409CDBB}" destId="{ED5D131C-6819-40B5-A83E-B75AE767DAED}" srcOrd="34" destOrd="0" presId="urn:microsoft.com/office/officeart/2005/8/layout/default"/>
    <dgm:cxn modelId="{DA264D15-C69E-4C72-B019-845CF48D8924}" type="presParOf" srcId="{81D98005-E5A9-451E-BF67-A6071409CDBB}" destId="{415342CD-FCF7-4E01-BB1A-A5606347B2EA}" srcOrd="35" destOrd="0" presId="urn:microsoft.com/office/officeart/2005/8/layout/default"/>
    <dgm:cxn modelId="{B7AAF8AA-ABE8-4EBA-9B03-BABCBE9DB541}" type="presParOf" srcId="{81D98005-E5A9-451E-BF67-A6071409CDBB}" destId="{2E316C56-5282-4909-BF3A-06244BB46DFA}" srcOrd="36" destOrd="0" presId="urn:microsoft.com/office/officeart/2005/8/layout/default"/>
    <dgm:cxn modelId="{E4B1EB3B-E3D2-454E-A36B-974C6A00AB8A}" type="presParOf" srcId="{81D98005-E5A9-451E-BF67-A6071409CDBB}" destId="{A633B716-1BB8-4AB5-B5D9-6BACF5B20686}" srcOrd="37" destOrd="0" presId="urn:microsoft.com/office/officeart/2005/8/layout/default"/>
    <dgm:cxn modelId="{66D075CC-B3C9-4F31-84BC-3465DA1AA906}" type="presParOf" srcId="{81D98005-E5A9-451E-BF67-A6071409CDBB}" destId="{34AF0344-65D1-41BD-8978-9E856E5CFE3F}" srcOrd="38" destOrd="0" presId="urn:microsoft.com/office/officeart/2005/8/layout/default"/>
    <dgm:cxn modelId="{70044D27-454F-4484-B9C2-2E69A093002F}" type="presParOf" srcId="{81D98005-E5A9-451E-BF67-A6071409CDBB}" destId="{D6C9FE1D-30AB-4CE8-9688-370167574F2B}" srcOrd="39" destOrd="0" presId="urn:microsoft.com/office/officeart/2005/8/layout/default"/>
    <dgm:cxn modelId="{4C40D900-B249-4FF9-B8DD-19B59C8E8C57}" type="presParOf" srcId="{81D98005-E5A9-451E-BF67-A6071409CDBB}" destId="{F2AC5EFF-62D0-45D5-8069-3ED6EAC24F6A}" srcOrd="40" destOrd="0" presId="urn:microsoft.com/office/officeart/2005/8/layout/default"/>
    <dgm:cxn modelId="{E6E778BD-5674-4701-9567-ADE20B7F9AF1}" type="presParOf" srcId="{81D98005-E5A9-451E-BF67-A6071409CDBB}" destId="{8E3D12B5-BA6A-46F9-994B-C2D45FFE6595}" srcOrd="41" destOrd="0" presId="urn:microsoft.com/office/officeart/2005/8/layout/default"/>
    <dgm:cxn modelId="{80D1B934-0792-4C45-ADAE-D26F88EE4BEA}" type="presParOf" srcId="{81D98005-E5A9-451E-BF67-A6071409CDBB}" destId="{7341470D-C273-4E90-87F6-5F17DE5BA5A1}" srcOrd="42" destOrd="0" presId="urn:microsoft.com/office/officeart/2005/8/layout/default"/>
    <dgm:cxn modelId="{643CD4DE-E89E-42E4-BF31-9864E11FF451}" type="presParOf" srcId="{81D98005-E5A9-451E-BF67-A6071409CDBB}" destId="{286EDB49-AAC4-4B51-A48D-336DDA599C34}" srcOrd="43" destOrd="0" presId="urn:microsoft.com/office/officeart/2005/8/layout/default"/>
    <dgm:cxn modelId="{ECCA0866-FB42-4B14-B9F4-9A05791DC953}" type="presParOf" srcId="{81D98005-E5A9-451E-BF67-A6071409CDBB}" destId="{A2C75008-D3E8-4E59-944D-283FDF774EC7}" srcOrd="44" destOrd="0" presId="urn:microsoft.com/office/officeart/2005/8/layout/default"/>
    <dgm:cxn modelId="{04811E20-6E67-4F2A-B810-A0BDF7E8D675}" type="presParOf" srcId="{81D98005-E5A9-451E-BF67-A6071409CDBB}" destId="{8A4CDE08-E55B-456C-A82A-78BF8933FF72}" srcOrd="45" destOrd="0" presId="urn:microsoft.com/office/officeart/2005/8/layout/default"/>
    <dgm:cxn modelId="{6042D3BF-75EB-4EA3-816F-3ABE718113A4}" type="presParOf" srcId="{81D98005-E5A9-451E-BF67-A6071409CDBB}" destId="{4BEF802C-6547-43F4-B303-A069FEED6DF5}" srcOrd="46" destOrd="0" presId="urn:microsoft.com/office/officeart/2005/8/layout/default"/>
    <dgm:cxn modelId="{AF911E00-022B-469A-B685-5BFD264E5F78}" type="presParOf" srcId="{81D98005-E5A9-451E-BF67-A6071409CDBB}" destId="{A8574821-8E04-4139-9156-C27C2290CAD5}" srcOrd="47" destOrd="0" presId="urn:microsoft.com/office/officeart/2005/8/layout/default"/>
    <dgm:cxn modelId="{6779C0F4-56D4-4A02-95B6-77490F4823FE}" type="presParOf" srcId="{81D98005-E5A9-451E-BF67-A6071409CDBB}" destId="{7124AE72-CA72-4E4E-8A81-27F40E644BB1}" srcOrd="48" destOrd="0" presId="urn:microsoft.com/office/officeart/2005/8/layout/default"/>
    <dgm:cxn modelId="{4F9E953C-4AD3-4742-8B5E-7A5136C631E4}" type="presParOf" srcId="{81D98005-E5A9-451E-BF67-A6071409CDBB}" destId="{9C0FE245-C798-440D-B50A-B59DF73EA9DF}" srcOrd="49" destOrd="0" presId="urn:microsoft.com/office/officeart/2005/8/layout/default"/>
    <dgm:cxn modelId="{534D3D56-5866-44FB-95C4-3A0CC200BCD3}" type="presParOf" srcId="{81D98005-E5A9-451E-BF67-A6071409CDBB}" destId="{38B027A7-BDC7-421D-A784-2D7352A3927A}" srcOrd="50" destOrd="0" presId="urn:microsoft.com/office/officeart/2005/8/layout/default"/>
    <dgm:cxn modelId="{2A30C58D-CF66-47AC-9A8D-7148D33B3AFB}" type="presParOf" srcId="{81D98005-E5A9-451E-BF67-A6071409CDBB}" destId="{2AD1ACFA-56C9-460C-A121-5F52D02EB9B7}" srcOrd="51" destOrd="0" presId="urn:microsoft.com/office/officeart/2005/8/layout/default"/>
    <dgm:cxn modelId="{728B0A2C-144F-491F-ABDE-456FCB96DCD2}" type="presParOf" srcId="{81D98005-E5A9-451E-BF67-A6071409CDBB}" destId="{EAA32DE7-B09A-472A-864D-AB8A29A5E0B6}" srcOrd="52" destOrd="0" presId="urn:microsoft.com/office/officeart/2005/8/layout/default"/>
    <dgm:cxn modelId="{5E6210DF-F887-41DE-89DF-D4FD18DCF279}" type="presParOf" srcId="{81D98005-E5A9-451E-BF67-A6071409CDBB}" destId="{63794110-6D88-4B3D-8AD0-C889C38C1B2F}" srcOrd="53" destOrd="0" presId="urn:microsoft.com/office/officeart/2005/8/layout/default"/>
    <dgm:cxn modelId="{ED946E1A-434C-4E8A-9123-5A783631CEAB}" type="presParOf" srcId="{81D98005-E5A9-451E-BF67-A6071409CDBB}" destId="{FDB4BFC2-91D3-4B00-90AE-1711F7C1FF02}" srcOrd="54" destOrd="0" presId="urn:microsoft.com/office/officeart/2005/8/layout/default"/>
    <dgm:cxn modelId="{2495D486-5CC1-416D-94BC-8F851AC5FDFC}" type="presParOf" srcId="{81D98005-E5A9-451E-BF67-A6071409CDBB}" destId="{E7E049DE-4A9E-4C39-A125-E61D822233BF}" srcOrd="55" destOrd="0" presId="urn:microsoft.com/office/officeart/2005/8/layout/default"/>
    <dgm:cxn modelId="{96BC4BA8-D20B-4106-A92D-58832D5374CD}" type="presParOf" srcId="{81D98005-E5A9-451E-BF67-A6071409CDBB}" destId="{8271412E-A8A3-4F7C-9092-431956B6EC5C}" srcOrd="56" destOrd="0" presId="urn:microsoft.com/office/officeart/2005/8/layout/default"/>
    <dgm:cxn modelId="{BBDB4261-8039-47C4-8D47-79195B8D1A8F}" type="presParOf" srcId="{81D98005-E5A9-451E-BF67-A6071409CDBB}" destId="{A4686E05-07A3-4732-89B3-530B42EBCF12}" srcOrd="57" destOrd="0" presId="urn:microsoft.com/office/officeart/2005/8/layout/default"/>
    <dgm:cxn modelId="{B6A0F9C6-B74F-47AD-8FCE-A0F014A12C14}" type="presParOf" srcId="{81D98005-E5A9-451E-BF67-A6071409CDBB}" destId="{0B4DC81E-A546-4F8A-BCD3-2BA2C5F89851}" srcOrd="5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10C9447B-D20E-4EA6-A22C-D7D632426C66}">
      <dgm:prSet/>
      <dgm:spPr/>
      <dgm:t>
        <a:bodyPr/>
        <a:lstStyle/>
        <a:p>
          <a:r>
            <a:rPr kumimoji="1" lang="en-US" altLang="ja-JP" dirty="0" smtClean="0"/>
            <a:t>First build</a:t>
          </a:r>
          <a:endParaRPr kumimoji="1" lang="ja-JP" altLang="en-US" dirty="0"/>
        </a:p>
      </dgm:t>
    </dgm:pt>
    <dgm:pt modelId="{D4907E52-F632-4E93-AA3E-D452FF420B69}" type="parTrans" cxnId="{87BBC2F6-5A14-43ED-95C7-11E99C0DC02B}">
      <dgm:prSet/>
      <dgm:spPr/>
      <dgm:t>
        <a:bodyPr/>
        <a:lstStyle/>
        <a:p>
          <a:endParaRPr kumimoji="1" lang="ja-JP" altLang="en-US"/>
        </a:p>
      </dgm:t>
    </dgm:pt>
    <dgm:pt modelId="{0B365B8F-9B43-4191-BAD9-03F231B6E6E4}" type="sibTrans" cxnId="{87BBC2F6-5A14-43ED-95C7-11E99C0DC02B}">
      <dgm:prSet/>
      <dgm:spPr/>
      <dgm:t>
        <a:bodyPr/>
        <a:lstStyle/>
        <a:p>
          <a:endParaRPr kumimoji="1" lang="ja-JP" altLang="en-US"/>
        </a:p>
      </dgm:t>
    </dgm:pt>
    <dgm:pt modelId="{D8E961D0-0D72-442C-8D7F-F5A363908E2E}">
      <dgm:prSet/>
      <dgm:spPr/>
      <dgm:t>
        <a:bodyPr/>
        <a:lstStyle/>
        <a:p>
          <a:r>
            <a:rPr kumimoji="1" lang="en-US" altLang="ja-JP" dirty="0" smtClean="0"/>
            <a:t>Weekly </a:t>
          </a:r>
          <a:r>
            <a:rPr kumimoji="1" lang="en-US" altLang="ja-JP" dirty="0"/>
            <a:t>build</a:t>
          </a:r>
          <a:endParaRPr kumimoji="1" lang="ja-JP" altLang="en-US" dirty="0"/>
        </a:p>
      </dgm:t>
    </dgm:pt>
    <dgm:pt modelId="{2A845817-E410-48D5-83A5-DF1EB46DB0B7}" type="parTrans" cxnId="{D89285AA-3943-412D-9A62-1BDA83C5F015}">
      <dgm:prSet/>
      <dgm:spPr/>
      <dgm:t>
        <a:bodyPr/>
        <a:lstStyle/>
        <a:p>
          <a:endParaRPr kumimoji="1" lang="ja-JP" altLang="en-US"/>
        </a:p>
      </dgm:t>
    </dgm:pt>
    <dgm:pt modelId="{2DD2817A-2A9E-4488-A44B-7CA5F1FC0F6C}" type="sibTrans" cxnId="{D89285AA-3943-412D-9A62-1BDA83C5F015}">
      <dgm:prSet/>
      <dgm:spPr/>
      <dgm:t>
        <a:bodyPr/>
        <a:lstStyle/>
        <a:p>
          <a:endParaRPr kumimoji="1" lang="ja-JP" altLang="en-US"/>
        </a:p>
      </dgm:t>
    </dgm:pt>
    <dgm:pt modelId="{0DB9CAE8-8F6E-42CC-B45C-53958AB19A23}">
      <dgm:prSet/>
      <dgm:spPr/>
      <dgm:t>
        <a:bodyPr/>
        <a:lstStyle/>
        <a:p>
          <a:r>
            <a:rPr kumimoji="1" lang="en-US" altLang="ja-JP" dirty="0" smtClean="0"/>
            <a:t>Monthly build</a:t>
          </a:r>
          <a:endParaRPr kumimoji="1" lang="ja-JP" altLang="en-US" dirty="0"/>
        </a:p>
      </dgm:t>
    </dgm:pt>
    <dgm:pt modelId="{0336DE8E-E4F8-490E-99BE-DF35B31F3691}" type="parTrans" cxnId="{42DBEE60-C666-40DA-8E8E-34BA2B74F8B5}">
      <dgm:prSet/>
      <dgm:spPr/>
      <dgm:t>
        <a:bodyPr/>
        <a:lstStyle/>
        <a:p>
          <a:endParaRPr kumimoji="1" lang="ja-JP" altLang="en-US"/>
        </a:p>
      </dgm:t>
    </dgm:pt>
    <dgm:pt modelId="{D7BC2B70-A996-47BB-82E5-506D305672B6}" type="sibTrans" cxnId="{42DBEE60-C666-40DA-8E8E-34BA2B74F8B5}">
      <dgm:prSet/>
      <dgm:spPr/>
      <dgm:t>
        <a:bodyPr/>
        <a:lstStyle/>
        <a:p>
          <a:endParaRPr kumimoji="1" lang="ja-JP" altLang="en-US"/>
        </a:p>
      </dgm:t>
    </dgm:pt>
    <dgm:pt modelId="{EF32E9A3-FFA2-4383-A719-30F0FF0B2222}">
      <dgm:prSet/>
      <dgm:spPr/>
      <dgm:t>
        <a:bodyPr/>
        <a:lstStyle/>
        <a:p>
          <a:r>
            <a:rPr kumimoji="1" lang="en-US" altLang="ja-JP" dirty="0" smtClean="0"/>
            <a:t>Nightly </a:t>
          </a:r>
          <a:r>
            <a:rPr kumimoji="1" lang="en-US" altLang="ja-JP" dirty="0"/>
            <a:t>build</a:t>
          </a:r>
          <a:endParaRPr kumimoji="1" lang="ja-JP" altLang="en-US" dirty="0"/>
        </a:p>
      </dgm:t>
    </dgm:pt>
    <dgm:pt modelId="{AEAA4152-3999-4E93-9F17-4BEDF9D1745A}" type="parTrans" cxnId="{F1EAA422-C305-4F5A-B436-99C50CFB0113}">
      <dgm:prSet/>
      <dgm:spPr/>
      <dgm:t>
        <a:bodyPr/>
        <a:lstStyle/>
        <a:p>
          <a:endParaRPr kumimoji="1" lang="ja-JP" altLang="en-US"/>
        </a:p>
      </dgm:t>
    </dgm:pt>
    <dgm:pt modelId="{9C0F5AB4-6DFD-47FC-9F1B-98B6E317A8C5}" type="sibTrans" cxnId="{F1EAA422-C305-4F5A-B436-99C50CFB0113}">
      <dgm:prSet/>
      <dgm:spPr/>
      <dgm:t>
        <a:bodyPr/>
        <a:lstStyle/>
        <a:p>
          <a:endParaRPr kumimoji="1" lang="ja-JP" altLang="en-US"/>
        </a:p>
      </dgm:t>
    </dgm:pt>
    <dgm:pt modelId="{B74FB14C-CE8C-4D45-A59E-33B58757E919}">
      <dgm:prSet/>
      <dgm:spPr/>
      <dgm:t>
        <a:bodyPr/>
        <a:lstStyle/>
        <a:p>
          <a:r>
            <a:rPr kumimoji="1" lang="en-US" altLang="ja-JP" dirty="0" smtClean="0"/>
            <a:t>Integration </a:t>
          </a:r>
          <a:r>
            <a:rPr kumimoji="1" lang="en-US" altLang="ja-JP" dirty="0"/>
            <a:t>build</a:t>
          </a:r>
          <a:endParaRPr kumimoji="1" lang="ja-JP" altLang="en-US" dirty="0"/>
        </a:p>
      </dgm:t>
    </dgm:pt>
    <dgm:pt modelId="{62E565F6-2752-4523-B844-EBBD227A5B86}" type="parTrans" cxnId="{D2DCB97B-64C1-4A0B-B54F-D3EF532BE5D0}">
      <dgm:prSet/>
      <dgm:spPr/>
      <dgm:t>
        <a:bodyPr/>
        <a:lstStyle/>
        <a:p>
          <a:endParaRPr kumimoji="1" lang="ja-JP" altLang="en-US"/>
        </a:p>
      </dgm:t>
    </dgm:pt>
    <dgm:pt modelId="{36CAFE23-3405-4E6D-9674-6B47D7B50883}" type="sibTrans" cxnId="{D2DCB97B-64C1-4A0B-B54F-D3EF532BE5D0}">
      <dgm:prSet/>
      <dgm:spPr/>
      <dgm:t>
        <a:bodyPr/>
        <a:lstStyle/>
        <a:p>
          <a:endParaRPr kumimoji="1" lang="ja-JP" altLang="en-US"/>
        </a:p>
      </dgm:t>
    </dgm:pt>
    <dgm:pt modelId="{ABC380EC-BF7D-4BC8-8224-3EF1836C067E}">
      <dgm:prSet/>
      <dgm:spPr/>
      <dgm:t>
        <a:bodyPr/>
        <a:lstStyle/>
        <a:p>
          <a:r>
            <a:rPr kumimoji="1" lang="en-US" altLang="ja-JP" dirty="0" smtClean="0"/>
            <a:t>Private </a:t>
          </a:r>
          <a:r>
            <a:rPr kumimoji="1" lang="en-US" altLang="ja-JP" dirty="0"/>
            <a:t>build</a:t>
          </a:r>
          <a:endParaRPr kumimoji="1" lang="ja-JP" altLang="en-US" dirty="0"/>
        </a:p>
      </dgm:t>
    </dgm:pt>
    <dgm:pt modelId="{E254BF26-2661-4643-8A25-EAE50EB056D4}" type="parTrans" cxnId="{825C9AC9-A9BE-4315-8673-3A57222F7B2B}">
      <dgm:prSet/>
      <dgm:spPr/>
      <dgm:t>
        <a:bodyPr/>
        <a:lstStyle/>
        <a:p>
          <a:endParaRPr kumimoji="1" lang="ja-JP" altLang="en-US"/>
        </a:p>
      </dgm:t>
    </dgm:pt>
    <dgm:pt modelId="{FE6CC54E-A01E-4E97-B3B0-D4F9477F3151}" type="sibTrans" cxnId="{825C9AC9-A9BE-4315-8673-3A57222F7B2B}">
      <dgm:prSet/>
      <dgm:spPr/>
      <dgm:t>
        <a:bodyPr/>
        <a:lstStyle/>
        <a:p>
          <a:endParaRPr kumimoji="1" lang="ja-JP" altLang="en-US"/>
        </a:p>
      </dgm:t>
    </dgm:pt>
    <dgm:pt modelId="{B283B4CB-1B02-45CE-A189-0536A830AB53}">
      <dgm:prSet/>
      <dgm:spPr/>
      <dgm:t>
        <a:bodyPr/>
        <a:lstStyle/>
        <a:p>
          <a:r>
            <a:rPr kumimoji="1" lang="en-US" altLang="ja-JP" dirty="0" smtClean="0"/>
            <a:t>Latest </a:t>
          </a:r>
          <a:r>
            <a:rPr kumimoji="1" lang="en-US" altLang="ja-JP" dirty="0"/>
            <a:t>build</a:t>
          </a:r>
          <a:endParaRPr kumimoji="1" lang="ja-JP" altLang="en-US" dirty="0"/>
        </a:p>
      </dgm:t>
    </dgm:pt>
    <dgm:pt modelId="{56793A29-5DDF-44F2-96D9-1BED2B0E2D20}" type="parTrans" cxnId="{E5B352D3-2242-4A1C-B962-5202C00D9D48}">
      <dgm:prSet/>
      <dgm:spPr/>
      <dgm:t>
        <a:bodyPr/>
        <a:lstStyle/>
        <a:p>
          <a:endParaRPr kumimoji="1" lang="ja-JP" altLang="en-US"/>
        </a:p>
      </dgm:t>
    </dgm:pt>
    <dgm:pt modelId="{B525F5F6-13F6-4F05-8177-C6BCB607EAE2}" type="sibTrans" cxnId="{E5B352D3-2242-4A1C-B962-5202C00D9D48}">
      <dgm:prSet/>
      <dgm:spPr/>
      <dgm:t>
        <a:bodyPr/>
        <a:lstStyle/>
        <a:p>
          <a:endParaRPr kumimoji="1" lang="ja-JP" altLang="en-US"/>
        </a:p>
      </dgm:t>
    </dgm:pt>
    <dgm:pt modelId="{F052F90C-2339-41EE-B63B-9ADC2277FCE8}">
      <dgm:prSet/>
      <dgm:spPr/>
      <dgm:t>
        <a:bodyPr/>
        <a:lstStyle/>
        <a:p>
          <a:r>
            <a:rPr kumimoji="1" lang="en-US" altLang="ja-JP" dirty="0" smtClean="0"/>
            <a:t>Next </a:t>
          </a:r>
          <a:r>
            <a:rPr kumimoji="1" lang="en-US" altLang="ja-JP" dirty="0"/>
            <a:t>build</a:t>
          </a:r>
          <a:endParaRPr kumimoji="1" lang="ja-JP" altLang="en-US" dirty="0"/>
        </a:p>
      </dgm:t>
    </dgm:pt>
    <dgm:pt modelId="{18FDCB5E-39D3-405C-9B7F-76CE2D9092DC}" type="parTrans" cxnId="{2F66700A-3242-4296-8755-FE9FBFB59E05}">
      <dgm:prSet/>
      <dgm:spPr/>
      <dgm:t>
        <a:bodyPr/>
        <a:lstStyle/>
        <a:p>
          <a:endParaRPr kumimoji="1" lang="ja-JP" altLang="en-US"/>
        </a:p>
      </dgm:t>
    </dgm:pt>
    <dgm:pt modelId="{3FAA56E5-8A64-4663-86EC-6E4876CEF60B}" type="sibTrans" cxnId="{2F66700A-3242-4296-8755-FE9FBFB59E05}">
      <dgm:prSet/>
      <dgm:spPr/>
      <dgm:t>
        <a:bodyPr/>
        <a:lstStyle/>
        <a:p>
          <a:endParaRPr kumimoji="1" lang="ja-JP" altLang="en-US"/>
        </a:p>
      </dgm:t>
    </dgm:pt>
    <dgm:pt modelId="{903DD7EC-31D7-4316-88E4-59EB979C31CF}">
      <dgm:prSet/>
      <dgm:spPr/>
      <dgm:t>
        <a:bodyPr/>
        <a:lstStyle/>
        <a:p>
          <a:r>
            <a:rPr kumimoji="1" lang="en-US" altLang="ja-JP" dirty="0" smtClean="0"/>
            <a:t>Buddy build</a:t>
          </a:r>
          <a:endParaRPr kumimoji="1" lang="ja-JP" altLang="en-US" dirty="0"/>
        </a:p>
      </dgm:t>
    </dgm:pt>
    <dgm:pt modelId="{39630458-CF59-4D7A-8295-D22CF4ED43A1}" type="parTrans" cxnId="{7467E7F3-737A-456E-8E63-E57A304A46C3}">
      <dgm:prSet/>
      <dgm:spPr/>
      <dgm:t>
        <a:bodyPr/>
        <a:lstStyle/>
        <a:p>
          <a:endParaRPr kumimoji="1" lang="ja-JP" altLang="en-US"/>
        </a:p>
      </dgm:t>
    </dgm:pt>
    <dgm:pt modelId="{3EF0AB92-1830-4FBF-8D70-0B9BA1B5A54C}" type="sibTrans" cxnId="{7467E7F3-737A-456E-8E63-E57A304A46C3}">
      <dgm:prSet/>
      <dgm:spPr/>
      <dgm:t>
        <a:bodyPr/>
        <a:lstStyle/>
        <a:p>
          <a:endParaRPr kumimoji="1" lang="ja-JP" altLang="en-US"/>
        </a:p>
      </dgm:t>
    </dgm:pt>
    <dgm:pt modelId="{F9D48FAA-9993-46D3-9CD1-1B5F409BB4B1}">
      <dgm:prSet/>
      <dgm:spPr/>
      <dgm:t>
        <a:bodyPr/>
        <a:lstStyle/>
        <a:p>
          <a:r>
            <a:rPr kumimoji="1" lang="en-US" altLang="ja-JP" dirty="0" smtClean="0"/>
            <a:t>Stable </a:t>
          </a:r>
          <a:r>
            <a:rPr kumimoji="1" lang="en-US" altLang="ja-JP" dirty="0"/>
            <a:t>build</a:t>
          </a:r>
          <a:endParaRPr kumimoji="1" lang="ja-JP" altLang="en-US" dirty="0"/>
        </a:p>
      </dgm:t>
    </dgm:pt>
    <dgm:pt modelId="{D95E58D8-993F-4918-98BF-750FCFB096B1}" type="parTrans" cxnId="{1DD9F07B-7875-4BE2-8534-1B5102A0426C}">
      <dgm:prSet/>
      <dgm:spPr/>
      <dgm:t>
        <a:bodyPr/>
        <a:lstStyle/>
        <a:p>
          <a:endParaRPr kumimoji="1" lang="ja-JP" altLang="en-US"/>
        </a:p>
      </dgm:t>
    </dgm:pt>
    <dgm:pt modelId="{C6FBC74E-0F1E-4071-8E99-5212CBDBB622}" type="sibTrans" cxnId="{1DD9F07B-7875-4BE2-8534-1B5102A0426C}">
      <dgm:prSet/>
      <dgm:spPr/>
      <dgm:t>
        <a:bodyPr/>
        <a:lstStyle/>
        <a:p>
          <a:endParaRPr kumimoji="1" lang="ja-JP" altLang="en-US"/>
        </a:p>
      </dgm:t>
    </dgm:pt>
    <dgm:pt modelId="{01D4E256-EA6D-42CB-82B2-F3AE0ACC5920}">
      <dgm:prSet/>
      <dgm:spPr/>
      <dgm:t>
        <a:bodyPr/>
        <a:lstStyle/>
        <a:p>
          <a:r>
            <a:rPr kumimoji="1" lang="en-US" altLang="ja-JP" dirty="0" smtClean="0"/>
            <a:t>Candidate </a:t>
          </a:r>
          <a:r>
            <a:rPr kumimoji="1" lang="en-US" altLang="ja-JP" dirty="0"/>
            <a:t>build</a:t>
          </a:r>
          <a:endParaRPr kumimoji="1" lang="ja-JP" altLang="en-US" dirty="0"/>
        </a:p>
      </dgm:t>
    </dgm:pt>
    <dgm:pt modelId="{E92ABF27-094C-422F-9EC2-D7F90AE65DCA}" type="parTrans" cxnId="{245E07B4-AACD-43FF-BB47-15F8432D1B5F}">
      <dgm:prSet/>
      <dgm:spPr/>
      <dgm:t>
        <a:bodyPr/>
        <a:lstStyle/>
        <a:p>
          <a:endParaRPr kumimoji="1" lang="ja-JP" altLang="en-US"/>
        </a:p>
      </dgm:t>
    </dgm:pt>
    <dgm:pt modelId="{BC35720B-0640-4B1D-A245-BD60227A940F}" type="sibTrans" cxnId="{245E07B4-AACD-43FF-BB47-15F8432D1B5F}">
      <dgm:prSet/>
      <dgm:spPr/>
      <dgm:t>
        <a:bodyPr/>
        <a:lstStyle/>
        <a:p>
          <a:endParaRPr kumimoji="1" lang="ja-JP" altLang="en-US"/>
        </a:p>
      </dgm:t>
    </dgm:pt>
    <dgm:pt modelId="{EA828A59-17DE-47FF-81F5-8367995F490D}">
      <dgm:prSet/>
      <dgm:spPr/>
      <dgm:t>
        <a:bodyPr/>
        <a:lstStyle/>
        <a:p>
          <a:r>
            <a:rPr kumimoji="1" lang="en-US" altLang="ja-JP" dirty="0" smtClean="0"/>
            <a:t>Freeze </a:t>
          </a:r>
          <a:r>
            <a:rPr kumimoji="1" lang="en-US" altLang="ja-JP" dirty="0"/>
            <a:t>build</a:t>
          </a:r>
          <a:endParaRPr kumimoji="1" lang="ja-JP" altLang="en-US" dirty="0"/>
        </a:p>
      </dgm:t>
    </dgm:pt>
    <dgm:pt modelId="{2A454479-2D40-457C-AF19-9BEE75125A0D}" type="parTrans" cxnId="{91EACD87-0B8C-48B9-938F-F25E31AAA53A}">
      <dgm:prSet/>
      <dgm:spPr/>
      <dgm:t>
        <a:bodyPr/>
        <a:lstStyle/>
        <a:p>
          <a:endParaRPr kumimoji="1" lang="ja-JP" altLang="en-US"/>
        </a:p>
      </dgm:t>
    </dgm:pt>
    <dgm:pt modelId="{AE420596-7A99-48ED-8910-F807BDFF72B4}" type="sibTrans" cxnId="{91EACD87-0B8C-48B9-938F-F25E31AAA53A}">
      <dgm:prSet/>
      <dgm:spPr/>
      <dgm:t>
        <a:bodyPr/>
        <a:lstStyle/>
        <a:p>
          <a:endParaRPr kumimoji="1" lang="ja-JP" altLang="en-US"/>
        </a:p>
      </dgm:t>
    </dgm:pt>
    <dgm:pt modelId="{F987EB04-FF27-4F87-85F8-279CD9F85D9C}">
      <dgm:prSet/>
      <dgm:spPr/>
      <dgm:t>
        <a:bodyPr/>
        <a:lstStyle/>
        <a:p>
          <a:r>
            <a:rPr kumimoji="1" lang="en-US" altLang="ja-JP" dirty="0" smtClean="0"/>
            <a:t>Release </a:t>
          </a:r>
          <a:r>
            <a:rPr kumimoji="1" lang="en-US" altLang="ja-JP" dirty="0"/>
            <a:t>build</a:t>
          </a:r>
          <a:endParaRPr kumimoji="1" lang="ja-JP" altLang="en-US" dirty="0"/>
        </a:p>
      </dgm:t>
    </dgm:pt>
    <dgm:pt modelId="{47EAF6A6-B003-415E-BDEF-CC9537F549B8}" type="parTrans" cxnId="{1FFB0114-20E1-422D-A190-5CA9664B48DB}">
      <dgm:prSet/>
      <dgm:spPr/>
      <dgm:t>
        <a:bodyPr/>
        <a:lstStyle/>
        <a:p>
          <a:endParaRPr kumimoji="1" lang="ja-JP" altLang="en-US"/>
        </a:p>
      </dgm:t>
    </dgm:pt>
    <dgm:pt modelId="{7FF6E40A-9FB4-4F48-AE47-7E5929E85640}" type="sibTrans" cxnId="{1FFB0114-20E1-422D-A190-5CA9664B48DB}">
      <dgm:prSet/>
      <dgm:spPr/>
      <dgm:t>
        <a:bodyPr/>
        <a:lstStyle/>
        <a:p>
          <a:endParaRPr kumimoji="1" lang="ja-JP" altLang="en-US"/>
        </a:p>
      </dgm:t>
    </dgm:pt>
    <dgm:pt modelId="{D387F8D6-32E5-432A-8002-6C2AD3B30660}">
      <dgm:prSet/>
      <dgm:spPr/>
      <dgm:t>
        <a:bodyPr/>
        <a:lstStyle/>
        <a:p>
          <a:r>
            <a:rPr kumimoji="1" lang="en-US" altLang="ja-JP" dirty="0" smtClean="0"/>
            <a:t>Special build</a:t>
          </a:r>
          <a:endParaRPr kumimoji="1" lang="ja-JP" altLang="en-US" dirty="0"/>
        </a:p>
      </dgm:t>
    </dgm:pt>
    <dgm:pt modelId="{8BC6768B-4960-4465-9F5E-05048A0B15DD}" type="parTrans" cxnId="{B39D2528-63E1-4013-8B7A-C7B4EC383499}">
      <dgm:prSet/>
      <dgm:spPr/>
      <dgm:t>
        <a:bodyPr/>
        <a:lstStyle/>
        <a:p>
          <a:endParaRPr kumimoji="1" lang="ja-JP" altLang="en-US"/>
        </a:p>
      </dgm:t>
    </dgm:pt>
    <dgm:pt modelId="{87C6915C-FB62-4D21-AF4B-C22A1210EBF7}" type="sibTrans" cxnId="{B39D2528-63E1-4013-8B7A-C7B4EC383499}">
      <dgm:prSet/>
      <dgm:spPr/>
      <dgm:t>
        <a:bodyPr/>
        <a:lstStyle/>
        <a:p>
          <a:endParaRPr kumimoji="1" lang="ja-JP" altLang="en-US"/>
        </a:p>
      </dgm:t>
    </dgm:pt>
    <dgm:pt modelId="{D7B2A890-5956-4DBE-B7E6-2E183785D1B5}">
      <dgm:prSet/>
      <dgm:spPr/>
      <dgm:t>
        <a:bodyPr/>
        <a:lstStyle/>
        <a:p>
          <a:r>
            <a:rPr kumimoji="1" lang="en-US" altLang="ja-JP" dirty="0" smtClean="0"/>
            <a:t>Previous build</a:t>
          </a:r>
          <a:endParaRPr kumimoji="1" lang="ja-JP" altLang="en-US" dirty="0"/>
        </a:p>
      </dgm:t>
    </dgm:pt>
    <dgm:pt modelId="{7336E129-527B-4C48-88CE-ECCE96F1F420}" type="parTrans" cxnId="{9FEBD1AF-F6AD-4241-BB24-17DC40C258E9}">
      <dgm:prSet/>
      <dgm:spPr/>
      <dgm:t>
        <a:bodyPr/>
        <a:lstStyle/>
        <a:p>
          <a:endParaRPr kumimoji="1" lang="ja-JP" altLang="en-US"/>
        </a:p>
      </dgm:t>
    </dgm:pt>
    <dgm:pt modelId="{39F6EEB6-7060-46B8-A438-9640EF0EF006}" type="sibTrans" cxnId="{9FEBD1AF-F6AD-4241-BB24-17DC40C258E9}">
      <dgm:prSet/>
      <dgm:spPr/>
      <dgm:t>
        <a:bodyPr/>
        <a:lstStyle/>
        <a:p>
          <a:endParaRPr kumimoji="1" lang="ja-JP" altLang="en-US"/>
        </a:p>
      </dgm:t>
    </dgm:pt>
    <dgm:pt modelId="{297AD0F5-4D8E-446B-9512-85D52B4A6999}">
      <dgm:prSet/>
      <dgm:spPr/>
      <dgm:t>
        <a:bodyPr/>
        <a:lstStyle/>
        <a:p>
          <a:r>
            <a:rPr kumimoji="1" lang="en-US" altLang="ja-JP" dirty="0" smtClean="0"/>
            <a:t>Debug </a:t>
          </a:r>
          <a:r>
            <a:rPr kumimoji="1" lang="en-US" altLang="ja-JP" dirty="0"/>
            <a:t>build</a:t>
          </a:r>
          <a:endParaRPr kumimoji="1" lang="ja-JP" altLang="en-US" dirty="0"/>
        </a:p>
      </dgm:t>
    </dgm:pt>
    <dgm:pt modelId="{2D3CFC33-3F4A-47C7-95B8-F17190CFCF22}" type="parTrans" cxnId="{DB5E31C5-0800-4CFF-A739-EB5993FB6527}">
      <dgm:prSet/>
      <dgm:spPr/>
      <dgm:t>
        <a:bodyPr/>
        <a:lstStyle/>
        <a:p>
          <a:endParaRPr kumimoji="1" lang="ja-JP" altLang="en-US"/>
        </a:p>
      </dgm:t>
    </dgm:pt>
    <dgm:pt modelId="{1FCAD9D8-EED1-47E7-8C11-56AE3EF4228B}" type="sibTrans" cxnId="{DB5E31C5-0800-4CFF-A739-EB5993FB6527}">
      <dgm:prSet/>
      <dgm:spPr/>
      <dgm:t>
        <a:bodyPr/>
        <a:lstStyle/>
        <a:p>
          <a:endParaRPr kumimoji="1" lang="ja-JP" altLang="en-US"/>
        </a:p>
      </dgm:t>
    </dgm:pt>
    <dgm:pt modelId="{90EF6283-A34D-4125-9E28-FBA7D2BFD292}">
      <dgm:prSet/>
      <dgm:spPr/>
      <dgm:t>
        <a:bodyPr/>
        <a:lstStyle/>
        <a:p>
          <a:r>
            <a:rPr kumimoji="1" lang="en-US" altLang="ja-JP" dirty="0" smtClean="0"/>
            <a:t>Interim build</a:t>
          </a:r>
          <a:endParaRPr kumimoji="1" lang="ja-JP" altLang="en-US" dirty="0"/>
        </a:p>
      </dgm:t>
    </dgm:pt>
    <dgm:pt modelId="{1F1D2689-5E2B-4BCE-97AC-0DAA4D4FCE9E}" type="parTrans" cxnId="{C79ED3F0-83F7-4698-860D-1925AF4C03BE}">
      <dgm:prSet/>
      <dgm:spPr/>
      <dgm:t>
        <a:bodyPr/>
        <a:lstStyle/>
        <a:p>
          <a:endParaRPr kumimoji="1" lang="ja-JP" altLang="en-US"/>
        </a:p>
      </dgm:t>
    </dgm:pt>
    <dgm:pt modelId="{EED42A5F-9500-4A52-8CE0-60C30309EC3F}" type="sibTrans" cxnId="{C79ED3F0-83F7-4698-860D-1925AF4C03BE}">
      <dgm:prSet/>
      <dgm:spPr/>
      <dgm:t>
        <a:bodyPr/>
        <a:lstStyle/>
        <a:p>
          <a:endParaRPr kumimoji="1" lang="ja-JP" altLang="en-US"/>
        </a:p>
      </dgm:t>
    </dgm:pt>
    <dgm:pt modelId="{36A314D8-E7BF-4658-B1DD-74265C50CE1D}">
      <dgm:prSet/>
      <dgm:spPr/>
      <dgm:t>
        <a:bodyPr/>
        <a:lstStyle/>
        <a:p>
          <a:r>
            <a:rPr kumimoji="1" lang="en-US" altLang="ja-JP" dirty="0" smtClean="0"/>
            <a:t>Biweekly build</a:t>
          </a:r>
          <a:endParaRPr kumimoji="1" lang="ja-JP" altLang="en-US" dirty="0"/>
        </a:p>
      </dgm:t>
    </dgm:pt>
    <dgm:pt modelId="{340A0441-00EF-41C1-916D-4E3490805F09}" type="parTrans" cxnId="{4DBA4528-A575-407C-889E-17D98663824C}">
      <dgm:prSet/>
      <dgm:spPr/>
      <dgm:t>
        <a:bodyPr/>
        <a:lstStyle/>
        <a:p>
          <a:endParaRPr kumimoji="1" lang="ja-JP" altLang="en-US"/>
        </a:p>
      </dgm:t>
    </dgm:pt>
    <dgm:pt modelId="{F57FE862-F99C-4AF2-90EF-50D698225B07}" type="sibTrans" cxnId="{4DBA4528-A575-407C-889E-17D98663824C}">
      <dgm:prSet/>
      <dgm:spPr/>
      <dgm:t>
        <a:bodyPr/>
        <a:lstStyle/>
        <a:p>
          <a:endParaRPr kumimoji="1" lang="ja-JP" altLang="en-US"/>
        </a:p>
      </dgm:t>
    </dgm:pt>
    <dgm:pt modelId="{1580B96D-7C01-4AC2-A21E-B5E1486CDEB4}">
      <dgm:prSet/>
      <dgm:spPr/>
      <dgm:t>
        <a:bodyPr/>
        <a:lstStyle/>
        <a:p>
          <a:r>
            <a:rPr kumimoji="1" lang="en-US" altLang="ja-JP" dirty="0" smtClean="0"/>
            <a:t>Milestone build</a:t>
          </a:r>
          <a:endParaRPr kumimoji="1" lang="ja-JP" altLang="en-US" dirty="0"/>
        </a:p>
      </dgm:t>
    </dgm:pt>
    <dgm:pt modelId="{921ABE5C-4328-4ABF-9B85-FB371D0F3CBD}" type="parTrans" cxnId="{9171ADAB-4148-466C-86F6-C3D1F34BDCA1}">
      <dgm:prSet/>
      <dgm:spPr/>
      <dgm:t>
        <a:bodyPr/>
        <a:lstStyle/>
        <a:p>
          <a:endParaRPr kumimoji="1" lang="ja-JP" altLang="en-US"/>
        </a:p>
      </dgm:t>
    </dgm:pt>
    <dgm:pt modelId="{9B035E0C-051E-4FE8-9B30-206E20C46E07}" type="sibTrans" cxnId="{9171ADAB-4148-466C-86F6-C3D1F34BDCA1}">
      <dgm:prSet/>
      <dgm:spPr/>
      <dgm:t>
        <a:bodyPr/>
        <a:lstStyle/>
        <a:p>
          <a:endParaRPr kumimoji="1" lang="ja-JP" altLang="en-US"/>
        </a:p>
      </dgm:t>
    </dgm:pt>
    <dgm:pt modelId="{F3D05313-EC08-489D-A147-7DB354AD0D12}">
      <dgm:prSet/>
      <dgm:spPr/>
      <dgm:t>
        <a:bodyPr/>
        <a:lstStyle/>
        <a:p>
          <a:r>
            <a:rPr kumimoji="1" lang="en-US" altLang="ja-JP" dirty="0" smtClean="0"/>
            <a:t>Alpha build</a:t>
          </a:r>
          <a:endParaRPr kumimoji="1" lang="ja-JP" altLang="en-US" dirty="0"/>
        </a:p>
      </dgm:t>
    </dgm:pt>
    <dgm:pt modelId="{BEBAE163-EAA6-48C9-929A-0B96FC13F848}" type="parTrans" cxnId="{7C22116C-A4A4-4DC6-B88F-B727352C94C3}">
      <dgm:prSet/>
      <dgm:spPr/>
      <dgm:t>
        <a:bodyPr/>
        <a:lstStyle/>
        <a:p>
          <a:endParaRPr kumimoji="1" lang="ja-JP" altLang="en-US"/>
        </a:p>
      </dgm:t>
    </dgm:pt>
    <dgm:pt modelId="{3EF768B6-C78C-4D13-BB43-E0FEDCB79BD0}" type="sibTrans" cxnId="{7C22116C-A4A4-4DC6-B88F-B727352C94C3}">
      <dgm:prSet/>
      <dgm:spPr/>
      <dgm:t>
        <a:bodyPr/>
        <a:lstStyle/>
        <a:p>
          <a:endParaRPr kumimoji="1" lang="ja-JP" altLang="en-US"/>
        </a:p>
      </dgm:t>
    </dgm:pt>
    <dgm:pt modelId="{AF440380-F39E-4187-AF2E-47302F7B0F2D}">
      <dgm:prSet/>
      <dgm:spPr/>
      <dgm:t>
        <a:bodyPr/>
        <a:lstStyle/>
        <a:p>
          <a:r>
            <a:rPr kumimoji="1" lang="en-US" altLang="ja-JP" dirty="0" smtClean="0"/>
            <a:t>Final build</a:t>
          </a:r>
          <a:endParaRPr kumimoji="1" lang="ja-JP" altLang="en-US" dirty="0"/>
        </a:p>
      </dgm:t>
    </dgm:pt>
    <dgm:pt modelId="{9AF921D2-F552-41FC-AC93-FCF0046BD4C5}" type="parTrans" cxnId="{0BDAA682-70E4-49A3-83BD-3C6C7BE54118}">
      <dgm:prSet/>
      <dgm:spPr/>
      <dgm:t>
        <a:bodyPr/>
        <a:lstStyle/>
        <a:p>
          <a:endParaRPr kumimoji="1" lang="ja-JP" altLang="en-US"/>
        </a:p>
      </dgm:t>
    </dgm:pt>
    <dgm:pt modelId="{E1ED4886-9E02-4080-BD8B-8F1947E293F8}" type="sibTrans" cxnId="{0BDAA682-70E4-49A3-83BD-3C6C7BE54118}">
      <dgm:prSet/>
      <dgm:spPr/>
      <dgm:t>
        <a:bodyPr/>
        <a:lstStyle/>
        <a:p>
          <a:endParaRPr kumimoji="1" lang="ja-JP" altLang="en-US"/>
        </a:p>
      </dgm:t>
    </dgm:pt>
    <dgm:pt modelId="{A545EEFD-90E2-424A-A116-E4141B9384CB}">
      <dgm:prSet/>
      <dgm:spPr/>
      <dgm:t>
        <a:bodyPr/>
        <a:lstStyle/>
        <a:p>
          <a:r>
            <a:rPr kumimoji="1" lang="en-US" altLang="ja-JP" dirty="0" smtClean="0"/>
            <a:t>Beta build</a:t>
          </a:r>
          <a:endParaRPr kumimoji="1" lang="ja-JP" altLang="en-US" dirty="0"/>
        </a:p>
      </dgm:t>
    </dgm:pt>
    <dgm:pt modelId="{AC7D6EA3-9414-46CE-BFD9-A97D5D711FEF}" type="parTrans" cxnId="{276CF941-318F-4822-99C8-8C27269A9A61}">
      <dgm:prSet/>
      <dgm:spPr/>
      <dgm:t>
        <a:bodyPr/>
        <a:lstStyle/>
        <a:p>
          <a:endParaRPr kumimoji="1" lang="ja-JP" altLang="en-US"/>
        </a:p>
      </dgm:t>
    </dgm:pt>
    <dgm:pt modelId="{17242380-F010-4100-BECE-49F886AF8F88}" type="sibTrans" cxnId="{276CF941-318F-4822-99C8-8C27269A9A61}">
      <dgm:prSet/>
      <dgm:spPr/>
      <dgm:t>
        <a:bodyPr/>
        <a:lstStyle/>
        <a:p>
          <a:endParaRPr kumimoji="1" lang="ja-JP" altLang="en-US"/>
        </a:p>
      </dgm:t>
    </dgm:pt>
    <dgm:pt modelId="{A1662841-78DA-4D64-98FF-4A7C1151729E}">
      <dgm:prSet/>
      <dgm:spPr/>
      <dgm:t>
        <a:bodyPr/>
        <a:lstStyle/>
        <a:p>
          <a:r>
            <a:rPr kumimoji="1" lang="en-US" altLang="ja-JP" dirty="0" smtClean="0"/>
            <a:t>Daily </a:t>
          </a:r>
          <a:r>
            <a:rPr kumimoji="1" lang="en-US" altLang="ja-JP" dirty="0"/>
            <a:t>build</a:t>
          </a:r>
          <a:endParaRPr kumimoji="1" lang="ja-JP" altLang="en-US" dirty="0"/>
        </a:p>
      </dgm:t>
    </dgm:pt>
    <dgm:pt modelId="{0C509C56-A9BE-4A19-B1BE-52A1D3F0B96E}" type="parTrans" cxnId="{7D78FA95-647D-43A2-A829-63AD39B00D83}">
      <dgm:prSet/>
      <dgm:spPr/>
      <dgm:t>
        <a:bodyPr/>
        <a:lstStyle/>
        <a:p>
          <a:endParaRPr kumimoji="1" lang="ja-JP" altLang="en-US"/>
        </a:p>
      </dgm:t>
    </dgm:pt>
    <dgm:pt modelId="{C07ABA3C-61C5-4EDA-9316-C3C368FDF8AC}" type="sibTrans" cxnId="{7D78FA95-647D-43A2-A829-63AD39B00D83}">
      <dgm:prSet/>
      <dgm:spPr/>
      <dgm:t>
        <a:bodyPr/>
        <a:lstStyle/>
        <a:p>
          <a:endParaRPr kumimoji="1" lang="ja-JP" altLang="en-US"/>
        </a:p>
      </dgm:t>
    </dgm:pt>
    <dgm:pt modelId="{DCC2A499-8FFA-400A-BE02-720F4F080C96}">
      <dgm:prSet/>
      <dgm:spPr/>
      <dgm:t>
        <a:bodyPr/>
        <a:lstStyle/>
        <a:p>
          <a:r>
            <a:rPr kumimoji="1" lang="en-US" altLang="ja-JP" dirty="0" smtClean="0"/>
            <a:t>Maintenance build</a:t>
          </a:r>
          <a:endParaRPr kumimoji="1" lang="ja-JP" altLang="en-US" dirty="0"/>
        </a:p>
      </dgm:t>
    </dgm:pt>
    <dgm:pt modelId="{2F2E7A6F-0B0E-44E0-BBA8-883112625C5A}" type="parTrans" cxnId="{95D6E8F9-1B73-4A1D-8F5C-0D73E62F17B9}">
      <dgm:prSet/>
      <dgm:spPr/>
      <dgm:t>
        <a:bodyPr/>
        <a:lstStyle/>
        <a:p>
          <a:endParaRPr lang="en-US"/>
        </a:p>
      </dgm:t>
    </dgm:pt>
    <dgm:pt modelId="{B63D88D1-2A22-429E-BE2E-A4BEA746B042}" type="sibTrans" cxnId="{95D6E8F9-1B73-4A1D-8F5C-0D73E62F17B9}">
      <dgm:prSet/>
      <dgm:spPr/>
      <dgm:t>
        <a:bodyPr/>
        <a:lstStyle/>
        <a:p>
          <a:endParaRPr lang="en-US"/>
        </a:p>
      </dgm:t>
    </dgm:pt>
    <dgm:pt modelId="{33D8281D-014F-41C5-96C8-293F48D370E1}">
      <dgm:prSet/>
      <dgm:spPr/>
      <dgm:t>
        <a:bodyPr/>
        <a:lstStyle/>
        <a:p>
          <a:r>
            <a:rPr kumimoji="1" lang="en-US" altLang="ja-JP" dirty="0" smtClean="0"/>
            <a:t>Patch build</a:t>
          </a:r>
          <a:endParaRPr kumimoji="1" lang="ja-JP" altLang="en-US" dirty="0"/>
        </a:p>
      </dgm:t>
    </dgm:pt>
    <dgm:pt modelId="{3771FBAA-ECB7-4F56-B26D-740C4EB57DD7}" type="parTrans" cxnId="{F2DCB78E-F2B2-47D4-9D45-C71234C781CD}">
      <dgm:prSet/>
      <dgm:spPr/>
      <dgm:t>
        <a:bodyPr/>
        <a:lstStyle/>
        <a:p>
          <a:endParaRPr lang="en-US"/>
        </a:p>
      </dgm:t>
    </dgm:pt>
    <dgm:pt modelId="{623874BB-C84C-4C3E-820D-13E9C56C7AAA}" type="sibTrans" cxnId="{F2DCB78E-F2B2-47D4-9D45-C71234C781CD}">
      <dgm:prSet/>
      <dgm:spPr/>
      <dgm:t>
        <a:bodyPr/>
        <a:lstStyle/>
        <a:p>
          <a:endParaRPr lang="en-US"/>
        </a:p>
      </dgm:t>
    </dgm:pt>
    <dgm:pt modelId="{439FAA98-E379-4AF7-AFAC-BF2DE56B1909}">
      <dgm:prSet/>
      <dgm:spPr/>
      <dgm:t>
        <a:bodyPr/>
        <a:lstStyle/>
        <a:p>
          <a:r>
            <a:rPr kumimoji="1" lang="en-US" altLang="ja-JP" dirty="0" smtClean="0"/>
            <a:t>Gold build</a:t>
          </a:r>
          <a:endParaRPr kumimoji="1" lang="ja-JP" altLang="en-US" dirty="0"/>
        </a:p>
      </dgm:t>
    </dgm:pt>
    <dgm:pt modelId="{2C8A1BF2-C814-441A-AC2D-0738D61F687D}" type="parTrans" cxnId="{2B0AD81E-664F-449D-8324-3E98DCB64C9B}">
      <dgm:prSet/>
      <dgm:spPr/>
      <dgm:t>
        <a:bodyPr/>
        <a:lstStyle/>
        <a:p>
          <a:endParaRPr lang="en-US"/>
        </a:p>
      </dgm:t>
    </dgm:pt>
    <dgm:pt modelId="{D9AFC517-CD61-4201-B758-871943FB64B1}" type="sibTrans" cxnId="{2B0AD81E-664F-449D-8324-3E98DCB64C9B}">
      <dgm:prSet/>
      <dgm:spPr/>
      <dgm:t>
        <a:bodyPr/>
        <a:lstStyle/>
        <a:p>
          <a:endParaRPr lang="en-US"/>
        </a:p>
      </dgm:t>
    </dgm:pt>
    <dgm:pt modelId="{D5E25C54-56E6-42D8-B0F7-9ECD97EB633A}">
      <dgm:prSet/>
      <dgm:spPr/>
      <dgm:t>
        <a:bodyPr/>
        <a:lstStyle/>
        <a:p>
          <a:r>
            <a:rPr kumimoji="1" lang="en-US" altLang="ja-JP" dirty="0" smtClean="0"/>
            <a:t>Internal build</a:t>
          </a:r>
          <a:endParaRPr kumimoji="1" lang="ja-JP" altLang="en-US" dirty="0"/>
        </a:p>
      </dgm:t>
    </dgm:pt>
    <dgm:pt modelId="{27BD8F31-AEE1-4660-BDF6-8EE22824A20E}" type="parTrans" cxnId="{957CDE70-7FC4-49E0-BAEA-C65DB469BE61}">
      <dgm:prSet/>
      <dgm:spPr/>
      <dgm:t>
        <a:bodyPr/>
        <a:lstStyle/>
        <a:p>
          <a:endParaRPr lang="en-US"/>
        </a:p>
      </dgm:t>
    </dgm:pt>
    <dgm:pt modelId="{E51D3A0B-B408-44C5-A982-F9CB96945524}" type="sibTrans" cxnId="{957CDE70-7FC4-49E0-BAEA-C65DB469BE61}">
      <dgm:prSet/>
      <dgm:spPr/>
      <dgm:t>
        <a:bodyPr/>
        <a:lstStyle/>
        <a:p>
          <a:endParaRPr lang="en-US"/>
        </a:p>
      </dgm:t>
    </dgm:pt>
    <dgm:pt modelId="{D684B49C-1DAD-43DA-BB66-40ABD5BF44E0}">
      <dgm:prSet/>
      <dgm:spPr/>
      <dgm:t>
        <a:bodyPr/>
        <a:lstStyle/>
        <a:p>
          <a:r>
            <a:rPr kumimoji="1" lang="en-US" altLang="ja-JP" dirty="0" smtClean="0"/>
            <a:t>External build</a:t>
          </a:r>
          <a:endParaRPr kumimoji="1" lang="ja-JP" altLang="en-US" dirty="0"/>
        </a:p>
      </dgm:t>
    </dgm:pt>
    <dgm:pt modelId="{FBFBAAB8-32B7-4FC4-BD19-84A098DDC942}" type="parTrans" cxnId="{38A79469-CFDA-4E4B-B520-FB4FF336B59B}">
      <dgm:prSet/>
      <dgm:spPr/>
      <dgm:t>
        <a:bodyPr/>
        <a:lstStyle/>
        <a:p>
          <a:endParaRPr lang="en-US"/>
        </a:p>
      </dgm:t>
    </dgm:pt>
    <dgm:pt modelId="{1AF18095-8755-4B12-866D-C7E63853A695}" type="sibTrans" cxnId="{38A79469-CFDA-4E4B-B520-FB4FF336B59B}">
      <dgm:prSet/>
      <dgm:spPr/>
      <dgm:t>
        <a:bodyPr/>
        <a:lstStyle/>
        <a:p>
          <a:endParaRPr lang="en-US"/>
        </a:p>
      </dgm:t>
    </dgm:pt>
    <dgm:pt modelId="{6ABBF0C4-3118-4294-9C80-1941EDF958D5}">
      <dgm:prSet/>
      <dgm:spPr/>
      <dgm:t>
        <a:bodyPr/>
        <a:lstStyle/>
        <a:p>
          <a:r>
            <a:rPr kumimoji="1" lang="en-US" altLang="ja-JP" dirty="0" smtClean="0"/>
            <a:t>Experimental build</a:t>
          </a:r>
          <a:endParaRPr kumimoji="1" lang="ja-JP" altLang="en-US" dirty="0"/>
        </a:p>
      </dgm:t>
    </dgm:pt>
    <dgm:pt modelId="{FF8435E2-0F91-4CC3-8D3A-63C58E0279DF}" type="parTrans" cxnId="{CFEBC84D-D555-4840-A856-AA542919B267}">
      <dgm:prSet/>
      <dgm:spPr/>
      <dgm:t>
        <a:bodyPr/>
        <a:lstStyle/>
        <a:p>
          <a:endParaRPr lang="en-US"/>
        </a:p>
      </dgm:t>
    </dgm:pt>
    <dgm:pt modelId="{B6EF7053-1006-4579-9106-4FFA76B1AEA2}" type="sibTrans" cxnId="{CFEBC84D-D555-4840-A856-AA542919B267}">
      <dgm:prSet/>
      <dgm:spPr/>
      <dgm:t>
        <a:bodyPr/>
        <a:lstStyle/>
        <a:p>
          <a:endParaRPr lang="en-US"/>
        </a:p>
      </dgm:t>
    </dgm:pt>
    <dgm:pt modelId="{801A387D-C8A0-4791-9AFA-DBECC2CC456D}">
      <dgm:prSet/>
      <dgm:spPr/>
      <dgm:t>
        <a:bodyPr/>
        <a:lstStyle/>
        <a:p>
          <a:r>
            <a:rPr kumimoji="1" lang="en-US" altLang="ja-JP" dirty="0" smtClean="0"/>
            <a:t>Testable build</a:t>
          </a:r>
          <a:endParaRPr kumimoji="1" lang="ja-JP" altLang="en-US" dirty="0"/>
        </a:p>
      </dgm:t>
    </dgm:pt>
    <dgm:pt modelId="{01FF0EFC-327F-42F7-9AA5-CC0E8ED5329C}" type="parTrans" cxnId="{4C4234CC-6F62-44F3-B271-B8AE0F60F9A0}">
      <dgm:prSet/>
      <dgm:spPr/>
      <dgm:t>
        <a:bodyPr/>
        <a:lstStyle/>
        <a:p>
          <a:endParaRPr lang="en-US"/>
        </a:p>
      </dgm:t>
    </dgm:pt>
    <dgm:pt modelId="{4CEE909F-940A-4959-9939-B88E4313BFB2}" type="sibTrans" cxnId="{4C4234CC-6F62-44F3-B271-B8AE0F60F9A0}">
      <dgm:prSet/>
      <dgm:spPr/>
      <dgm:t>
        <a:bodyPr/>
        <a:lstStyle/>
        <a:p>
          <a:endParaRPr lang="en-US"/>
        </a:p>
      </dgm:t>
    </dgm:pt>
    <dgm:pt modelId="{3FDB4A56-6077-4946-8811-D5B86E23BDD8}">
      <dgm:prSet/>
      <dgm:spPr/>
      <dgm:t>
        <a:bodyPr/>
        <a:lstStyle/>
        <a:p>
          <a:r>
            <a:rPr kumimoji="1" lang="en-US" altLang="ja-JP" dirty="0" smtClean="0"/>
            <a:t>Reproducible build</a:t>
          </a:r>
          <a:endParaRPr kumimoji="1" lang="ja-JP" altLang="en-US" dirty="0"/>
        </a:p>
      </dgm:t>
    </dgm:pt>
    <dgm:pt modelId="{1572F5D7-500C-431C-825E-B581A7283FF0}" type="parTrans" cxnId="{1F6F97E9-1EFC-47F7-9829-5F02714E3640}">
      <dgm:prSet/>
      <dgm:spPr/>
      <dgm:t>
        <a:bodyPr/>
        <a:lstStyle/>
        <a:p>
          <a:endParaRPr lang="en-US"/>
        </a:p>
      </dgm:t>
    </dgm:pt>
    <dgm:pt modelId="{34B76E0C-1ED1-466D-AADB-D37BD688BDC7}" type="sibTrans" cxnId="{1F6F97E9-1EFC-47F7-9829-5F02714E3640}">
      <dgm:prSet/>
      <dgm:spPr/>
      <dgm:t>
        <a:bodyPr/>
        <a:lstStyle/>
        <a:p>
          <a:endParaRPr lang="en-US"/>
        </a:p>
      </dgm:t>
    </dgm:pt>
    <dgm:pt modelId="{1E209697-2254-41B0-A7CD-BB41BBA46181}">
      <dgm:prSet/>
      <dgm:spPr/>
      <dgm:t>
        <a:bodyPr/>
        <a:lstStyle/>
        <a:p>
          <a:r>
            <a:rPr kumimoji="1" lang="en-US" altLang="ja-JP" dirty="0" err="1" smtClean="0"/>
            <a:t>Dogfoodable</a:t>
          </a:r>
          <a:r>
            <a:rPr kumimoji="1" lang="en-US" altLang="ja-JP" dirty="0" smtClean="0"/>
            <a:t> build</a:t>
          </a:r>
          <a:endParaRPr kumimoji="1" lang="ja-JP" altLang="en-US" dirty="0"/>
        </a:p>
      </dgm:t>
    </dgm:pt>
    <dgm:pt modelId="{FD1FDB8E-1F0D-4A3D-BBE7-D8395D997091}" type="parTrans" cxnId="{01FE56CD-FDC2-4366-8BA1-9D3A4DEA9A36}">
      <dgm:prSet/>
      <dgm:spPr/>
      <dgm:t>
        <a:bodyPr/>
        <a:lstStyle/>
        <a:p>
          <a:endParaRPr lang="en-US"/>
        </a:p>
      </dgm:t>
    </dgm:pt>
    <dgm:pt modelId="{498EE95A-6E39-421C-B573-350B940D27A8}" type="sibTrans" cxnId="{01FE56CD-FDC2-4366-8BA1-9D3A4DEA9A36}">
      <dgm:prSet/>
      <dgm:spPr/>
      <dgm:t>
        <a:bodyPr/>
        <a:lstStyle/>
        <a:p>
          <a:endParaRPr 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F7DC7B0A-BF02-4990-A990-00A27C9CC2C7}" type="pres">
      <dgm:prSet presAssocID="{10C9447B-D20E-4EA6-A22C-D7D632426C66}" presName="node" presStyleLbl="node1" presStyleIdx="0" presStyleCnt="32">
        <dgm:presLayoutVars>
          <dgm:bulletEnabled val="1"/>
        </dgm:presLayoutVars>
      </dgm:prSet>
      <dgm:spPr/>
      <dgm:t>
        <a:bodyPr/>
        <a:lstStyle/>
        <a:p>
          <a:endParaRPr kumimoji="1" lang="ja-JP" altLang="en-US"/>
        </a:p>
      </dgm:t>
    </dgm:pt>
    <dgm:pt modelId="{E65464C2-5720-46B9-BE3F-1A3860614671}" type="pres">
      <dgm:prSet presAssocID="{0B365B8F-9B43-4191-BAD9-03F231B6E6E4}" presName="sibTrans" presStyleCnt="0"/>
      <dgm:spPr/>
    </dgm:pt>
    <dgm:pt modelId="{E7CC7419-9C18-4BD4-98B9-BE96202D0124}" type="pres">
      <dgm:prSet presAssocID="{D8E961D0-0D72-442C-8D7F-F5A363908E2E}" presName="node" presStyleLbl="node1" presStyleIdx="1" presStyleCnt="32">
        <dgm:presLayoutVars>
          <dgm:bulletEnabled val="1"/>
        </dgm:presLayoutVars>
      </dgm:prSet>
      <dgm:spPr/>
      <dgm:t>
        <a:bodyPr/>
        <a:lstStyle/>
        <a:p>
          <a:endParaRPr kumimoji="1" lang="ja-JP" altLang="en-US"/>
        </a:p>
      </dgm:t>
    </dgm:pt>
    <dgm:pt modelId="{E69F8157-C66E-40DA-BFBB-A5D93A3CF16B}" type="pres">
      <dgm:prSet presAssocID="{2DD2817A-2A9E-4488-A44B-7CA5F1FC0F6C}" presName="sibTrans" presStyleCnt="0"/>
      <dgm:spPr/>
    </dgm:pt>
    <dgm:pt modelId="{58698A23-1606-4AF3-8812-231A914D00BA}" type="pres">
      <dgm:prSet presAssocID="{36A314D8-E7BF-4658-B1DD-74265C50CE1D}" presName="node" presStyleLbl="node1" presStyleIdx="2" presStyleCnt="32">
        <dgm:presLayoutVars>
          <dgm:bulletEnabled val="1"/>
        </dgm:presLayoutVars>
      </dgm:prSet>
      <dgm:spPr/>
      <dgm:t>
        <a:bodyPr/>
        <a:lstStyle/>
        <a:p>
          <a:endParaRPr kumimoji="1" lang="ja-JP" altLang="en-US"/>
        </a:p>
      </dgm:t>
    </dgm:pt>
    <dgm:pt modelId="{97F7C4BF-9C7A-4C8F-94D5-12C799BE23B6}" type="pres">
      <dgm:prSet presAssocID="{F57FE862-F99C-4AF2-90EF-50D698225B07}" presName="sibTrans" presStyleCnt="0"/>
      <dgm:spPr/>
    </dgm:pt>
    <dgm:pt modelId="{4D356755-D3D3-46AC-AA5C-4934EC33C9F3}" type="pres">
      <dgm:prSet presAssocID="{0DB9CAE8-8F6E-42CC-B45C-53958AB19A23}" presName="node" presStyleLbl="node1" presStyleIdx="3" presStyleCnt="32">
        <dgm:presLayoutVars>
          <dgm:bulletEnabled val="1"/>
        </dgm:presLayoutVars>
      </dgm:prSet>
      <dgm:spPr/>
      <dgm:t>
        <a:bodyPr/>
        <a:lstStyle/>
        <a:p>
          <a:endParaRPr kumimoji="1" lang="ja-JP" altLang="en-US"/>
        </a:p>
      </dgm:t>
    </dgm:pt>
    <dgm:pt modelId="{6A978369-8BED-4D01-B448-F0F69E6917E6}" type="pres">
      <dgm:prSet presAssocID="{D7BC2B70-A996-47BB-82E5-506D305672B6}" presName="sibTrans" presStyleCnt="0"/>
      <dgm:spPr/>
    </dgm:pt>
    <dgm:pt modelId="{03C314C3-32F8-445D-9A14-76E6E551ED91}" type="pres">
      <dgm:prSet presAssocID="{1580B96D-7C01-4AC2-A21E-B5E1486CDEB4}" presName="node" presStyleLbl="node1" presStyleIdx="4" presStyleCnt="32">
        <dgm:presLayoutVars>
          <dgm:bulletEnabled val="1"/>
        </dgm:presLayoutVars>
      </dgm:prSet>
      <dgm:spPr/>
      <dgm:t>
        <a:bodyPr/>
        <a:lstStyle/>
        <a:p>
          <a:endParaRPr kumimoji="1" lang="ja-JP" altLang="en-US"/>
        </a:p>
      </dgm:t>
    </dgm:pt>
    <dgm:pt modelId="{18BF4328-E009-4099-A25A-8863C3D65A43}" type="pres">
      <dgm:prSet presAssocID="{9B035E0C-051E-4FE8-9B30-206E20C46E07}" presName="sibTrans" presStyleCnt="0"/>
      <dgm:spPr/>
    </dgm:pt>
    <dgm:pt modelId="{0D4A34FC-3BBF-45E7-8297-482E90190C7F}" type="pres">
      <dgm:prSet presAssocID="{F3D05313-EC08-489D-A147-7DB354AD0D12}" presName="node" presStyleLbl="node1" presStyleIdx="5" presStyleCnt="32">
        <dgm:presLayoutVars>
          <dgm:bulletEnabled val="1"/>
        </dgm:presLayoutVars>
      </dgm:prSet>
      <dgm:spPr/>
      <dgm:t>
        <a:bodyPr/>
        <a:lstStyle/>
        <a:p>
          <a:endParaRPr kumimoji="1" lang="ja-JP" altLang="en-US"/>
        </a:p>
      </dgm:t>
    </dgm:pt>
    <dgm:pt modelId="{C77D9069-8FE5-4923-8CF4-BBFBCA0C4666}" type="pres">
      <dgm:prSet presAssocID="{3EF768B6-C78C-4D13-BB43-E0FEDCB79BD0}" presName="sibTrans" presStyleCnt="0"/>
      <dgm:spPr/>
    </dgm:pt>
    <dgm:pt modelId="{AB832B5A-DE79-4AF5-B532-94DD91AB2BDE}" type="pres">
      <dgm:prSet presAssocID="{A545EEFD-90E2-424A-A116-E4141B9384CB}" presName="node" presStyleLbl="node1" presStyleIdx="6" presStyleCnt="32">
        <dgm:presLayoutVars>
          <dgm:bulletEnabled val="1"/>
        </dgm:presLayoutVars>
      </dgm:prSet>
      <dgm:spPr/>
      <dgm:t>
        <a:bodyPr/>
        <a:lstStyle/>
        <a:p>
          <a:endParaRPr kumimoji="1" lang="ja-JP" altLang="en-US"/>
        </a:p>
      </dgm:t>
    </dgm:pt>
    <dgm:pt modelId="{DC5811A0-353F-4F17-B294-1EA66F36FA23}" type="pres">
      <dgm:prSet presAssocID="{17242380-F010-4100-BECE-49F886AF8F88}" presName="sibTrans" presStyleCnt="0"/>
      <dgm:spPr/>
    </dgm:pt>
    <dgm:pt modelId="{43499D69-3F06-4275-934E-75DADF1EEF0C}" type="pres">
      <dgm:prSet presAssocID="{A1662841-78DA-4D64-98FF-4A7C1151729E}" presName="node" presStyleLbl="node1" presStyleIdx="7" presStyleCnt="32">
        <dgm:presLayoutVars>
          <dgm:bulletEnabled val="1"/>
        </dgm:presLayoutVars>
      </dgm:prSet>
      <dgm:spPr/>
      <dgm:t>
        <a:bodyPr/>
        <a:lstStyle/>
        <a:p>
          <a:endParaRPr kumimoji="1" lang="ja-JP" altLang="en-US"/>
        </a:p>
      </dgm:t>
    </dgm:pt>
    <dgm:pt modelId="{2AD6DEED-DC9B-4DDE-8EE1-5C90F6C62EDB}" type="pres">
      <dgm:prSet presAssocID="{C07ABA3C-61C5-4EDA-9316-C3C368FDF8AC}" presName="sibTrans" presStyleCnt="0"/>
      <dgm:spPr/>
    </dgm:pt>
    <dgm:pt modelId="{58E948E9-F163-4B89-9585-9DDAAC5DBF35}" type="pres">
      <dgm:prSet presAssocID="{EF32E9A3-FFA2-4383-A719-30F0FF0B2222}" presName="node" presStyleLbl="node1" presStyleIdx="8" presStyleCnt="32">
        <dgm:presLayoutVars>
          <dgm:bulletEnabled val="1"/>
        </dgm:presLayoutVars>
      </dgm:prSet>
      <dgm:spPr/>
      <dgm:t>
        <a:bodyPr/>
        <a:lstStyle/>
        <a:p>
          <a:endParaRPr kumimoji="1" lang="ja-JP" altLang="en-US"/>
        </a:p>
      </dgm:t>
    </dgm:pt>
    <dgm:pt modelId="{78418EDD-2CFD-4130-8D0C-73569FCD667C}" type="pres">
      <dgm:prSet presAssocID="{9C0F5AB4-6DFD-47FC-9F1B-98B6E317A8C5}" presName="sibTrans" presStyleCnt="0"/>
      <dgm:spPr/>
    </dgm:pt>
    <dgm:pt modelId="{F92CA888-5DB5-4754-A8DD-64D00E5133B1}" type="pres">
      <dgm:prSet presAssocID="{B74FB14C-CE8C-4D45-A59E-33B58757E919}" presName="node" presStyleLbl="node1" presStyleIdx="9" presStyleCnt="32">
        <dgm:presLayoutVars>
          <dgm:bulletEnabled val="1"/>
        </dgm:presLayoutVars>
      </dgm:prSet>
      <dgm:spPr/>
      <dgm:t>
        <a:bodyPr/>
        <a:lstStyle/>
        <a:p>
          <a:endParaRPr kumimoji="1" lang="ja-JP" altLang="en-US"/>
        </a:p>
      </dgm:t>
    </dgm:pt>
    <dgm:pt modelId="{5C1C645F-E973-4224-9A1D-4E44EE9315A2}" type="pres">
      <dgm:prSet presAssocID="{36CAFE23-3405-4E6D-9674-6B47D7B50883}" presName="sibTrans" presStyleCnt="0"/>
      <dgm:spPr/>
    </dgm:pt>
    <dgm:pt modelId="{9B719A37-1405-4D11-BD3F-1017415DDC71}" type="pres">
      <dgm:prSet presAssocID="{ABC380EC-BF7D-4BC8-8224-3EF1836C067E}" presName="node" presStyleLbl="node1" presStyleIdx="10" presStyleCnt="32">
        <dgm:presLayoutVars>
          <dgm:bulletEnabled val="1"/>
        </dgm:presLayoutVars>
      </dgm:prSet>
      <dgm:spPr/>
      <dgm:t>
        <a:bodyPr/>
        <a:lstStyle/>
        <a:p>
          <a:endParaRPr kumimoji="1" lang="ja-JP" altLang="en-US"/>
        </a:p>
      </dgm:t>
    </dgm:pt>
    <dgm:pt modelId="{41D99EFF-6E79-4350-85BD-A710A6490A87}" type="pres">
      <dgm:prSet presAssocID="{FE6CC54E-A01E-4E97-B3B0-D4F9477F3151}" presName="sibTrans" presStyleCnt="0"/>
      <dgm:spPr/>
    </dgm:pt>
    <dgm:pt modelId="{DB5B8DAD-88E5-4A64-BB72-D924E7106627}" type="pres">
      <dgm:prSet presAssocID="{90EF6283-A34D-4125-9E28-FBA7D2BFD292}" presName="node" presStyleLbl="node1" presStyleIdx="11" presStyleCnt="32">
        <dgm:presLayoutVars>
          <dgm:bulletEnabled val="1"/>
        </dgm:presLayoutVars>
      </dgm:prSet>
      <dgm:spPr/>
      <dgm:t>
        <a:bodyPr/>
        <a:lstStyle/>
        <a:p>
          <a:endParaRPr kumimoji="1" lang="ja-JP" altLang="en-US"/>
        </a:p>
      </dgm:t>
    </dgm:pt>
    <dgm:pt modelId="{9E3314CA-1BDD-4BB6-AC10-EB37BF336CD8}" type="pres">
      <dgm:prSet presAssocID="{EED42A5F-9500-4A52-8CE0-60C30309EC3F}" presName="sibTrans" presStyleCnt="0"/>
      <dgm:spPr/>
    </dgm:pt>
    <dgm:pt modelId="{31341A58-D1EC-4DAA-B416-CC0E242BE96B}" type="pres">
      <dgm:prSet presAssocID="{801A387D-C8A0-4791-9AFA-DBECC2CC456D}" presName="node" presStyleLbl="node1" presStyleIdx="12" presStyleCnt="32">
        <dgm:presLayoutVars>
          <dgm:bulletEnabled val="1"/>
        </dgm:presLayoutVars>
      </dgm:prSet>
      <dgm:spPr/>
      <dgm:t>
        <a:bodyPr/>
        <a:lstStyle/>
        <a:p>
          <a:endParaRPr lang="en-US"/>
        </a:p>
      </dgm:t>
    </dgm:pt>
    <dgm:pt modelId="{DBD61E3C-D51E-46FA-99B0-5F5FDD9E7279}" type="pres">
      <dgm:prSet presAssocID="{4CEE909F-940A-4959-9939-B88E4313BFB2}" presName="sibTrans" presStyleCnt="0"/>
      <dgm:spPr/>
    </dgm:pt>
    <dgm:pt modelId="{59B62307-3100-47A0-B284-A8E2A7AE4457}" type="pres">
      <dgm:prSet presAssocID="{3FDB4A56-6077-4946-8811-D5B86E23BDD8}" presName="node" presStyleLbl="node1" presStyleIdx="13" presStyleCnt="32">
        <dgm:presLayoutVars>
          <dgm:bulletEnabled val="1"/>
        </dgm:presLayoutVars>
      </dgm:prSet>
      <dgm:spPr/>
      <dgm:t>
        <a:bodyPr/>
        <a:lstStyle/>
        <a:p>
          <a:endParaRPr lang="en-US"/>
        </a:p>
      </dgm:t>
    </dgm:pt>
    <dgm:pt modelId="{CC322A8E-A3F1-4E07-89FA-074B71808D1C}" type="pres">
      <dgm:prSet presAssocID="{34B76E0C-1ED1-466D-AADB-D37BD688BDC7}" presName="sibTrans" presStyleCnt="0"/>
      <dgm:spPr/>
    </dgm:pt>
    <dgm:pt modelId="{07643AB1-62F8-47F4-9ECE-8B1C787CBBEC}" type="pres">
      <dgm:prSet presAssocID="{1E209697-2254-41B0-A7CD-BB41BBA46181}" presName="node" presStyleLbl="node1" presStyleIdx="14" presStyleCnt="32">
        <dgm:presLayoutVars>
          <dgm:bulletEnabled val="1"/>
        </dgm:presLayoutVars>
      </dgm:prSet>
      <dgm:spPr/>
      <dgm:t>
        <a:bodyPr/>
        <a:lstStyle/>
        <a:p>
          <a:endParaRPr lang="en-US"/>
        </a:p>
      </dgm:t>
    </dgm:pt>
    <dgm:pt modelId="{F44DD58A-9412-4BF8-BF39-43B0AB799900}" type="pres">
      <dgm:prSet presAssocID="{498EE95A-6E39-421C-B573-350B940D27A8}" presName="sibTrans" presStyleCnt="0"/>
      <dgm:spPr/>
    </dgm:pt>
    <dgm:pt modelId="{4E4C0237-5441-4EF9-9A60-5EDD78425609}" type="pres">
      <dgm:prSet presAssocID="{B283B4CB-1B02-45CE-A189-0536A830AB53}" presName="node" presStyleLbl="node1" presStyleIdx="15" presStyleCnt="32">
        <dgm:presLayoutVars>
          <dgm:bulletEnabled val="1"/>
        </dgm:presLayoutVars>
      </dgm:prSet>
      <dgm:spPr/>
      <dgm:t>
        <a:bodyPr/>
        <a:lstStyle/>
        <a:p>
          <a:endParaRPr kumimoji="1" lang="ja-JP" altLang="en-US"/>
        </a:p>
      </dgm:t>
    </dgm:pt>
    <dgm:pt modelId="{5452C02C-F5AD-489B-A20C-8AA8CF758ABB}" type="pres">
      <dgm:prSet presAssocID="{B525F5F6-13F6-4F05-8177-C6BCB607EAE2}" presName="sibTrans" presStyleCnt="0"/>
      <dgm:spPr/>
    </dgm:pt>
    <dgm:pt modelId="{DF300A36-8639-4368-9909-B738AEB463E0}" type="pres">
      <dgm:prSet presAssocID="{D7B2A890-5956-4DBE-B7E6-2E183785D1B5}" presName="node" presStyleLbl="node1" presStyleIdx="16" presStyleCnt="32">
        <dgm:presLayoutVars>
          <dgm:bulletEnabled val="1"/>
        </dgm:presLayoutVars>
      </dgm:prSet>
      <dgm:spPr/>
      <dgm:t>
        <a:bodyPr/>
        <a:lstStyle/>
        <a:p>
          <a:endParaRPr kumimoji="1" lang="ja-JP" altLang="en-US"/>
        </a:p>
      </dgm:t>
    </dgm:pt>
    <dgm:pt modelId="{88B6AF84-BA65-43D7-A653-452345151DF1}" type="pres">
      <dgm:prSet presAssocID="{39F6EEB6-7060-46B8-A438-9640EF0EF006}" presName="sibTrans" presStyleCnt="0"/>
      <dgm:spPr/>
    </dgm:pt>
    <dgm:pt modelId="{F7224ED6-1334-4087-AEA6-6F77A3F4F158}" type="pres">
      <dgm:prSet presAssocID="{F052F90C-2339-41EE-B63B-9ADC2277FCE8}" presName="node" presStyleLbl="node1" presStyleIdx="17" presStyleCnt="32">
        <dgm:presLayoutVars>
          <dgm:bulletEnabled val="1"/>
        </dgm:presLayoutVars>
      </dgm:prSet>
      <dgm:spPr/>
      <dgm:t>
        <a:bodyPr/>
        <a:lstStyle/>
        <a:p>
          <a:endParaRPr kumimoji="1" lang="ja-JP" altLang="en-US"/>
        </a:p>
      </dgm:t>
    </dgm:pt>
    <dgm:pt modelId="{E624A3E2-D2D3-435A-A132-A2868473ED3A}" type="pres">
      <dgm:prSet presAssocID="{3FAA56E5-8A64-4663-86EC-6E4876CEF60B}" presName="sibTrans" presStyleCnt="0"/>
      <dgm:spPr/>
    </dgm:pt>
    <dgm:pt modelId="{98497D01-A2EE-4F16-85F9-58D56EB58BD8}" type="pres">
      <dgm:prSet presAssocID="{6ABBF0C4-3118-4294-9C80-1941EDF958D5}" presName="node" presStyleLbl="node1" presStyleIdx="18" presStyleCnt="32">
        <dgm:presLayoutVars>
          <dgm:bulletEnabled val="1"/>
        </dgm:presLayoutVars>
      </dgm:prSet>
      <dgm:spPr/>
      <dgm:t>
        <a:bodyPr/>
        <a:lstStyle/>
        <a:p>
          <a:endParaRPr lang="en-US"/>
        </a:p>
      </dgm:t>
    </dgm:pt>
    <dgm:pt modelId="{991BD261-976C-4D39-8FDB-BF1CA59AB84E}" type="pres">
      <dgm:prSet presAssocID="{B6EF7053-1006-4579-9106-4FFA76B1AEA2}" presName="sibTrans" presStyleCnt="0"/>
      <dgm:spPr/>
    </dgm:pt>
    <dgm:pt modelId="{35D95448-BFA2-48AC-82E2-0697EF3E4A5F}" type="pres">
      <dgm:prSet presAssocID="{D387F8D6-32E5-432A-8002-6C2AD3B30660}" presName="node" presStyleLbl="node1" presStyleIdx="19" presStyleCnt="32">
        <dgm:presLayoutVars>
          <dgm:bulletEnabled val="1"/>
        </dgm:presLayoutVars>
      </dgm:prSet>
      <dgm:spPr/>
      <dgm:t>
        <a:bodyPr/>
        <a:lstStyle/>
        <a:p>
          <a:endParaRPr kumimoji="1" lang="ja-JP" altLang="en-US"/>
        </a:p>
      </dgm:t>
    </dgm:pt>
    <dgm:pt modelId="{8D5E9097-920E-494A-B4EE-5AE0C7A4A4DC}" type="pres">
      <dgm:prSet presAssocID="{87C6915C-FB62-4D21-AF4B-C22A1210EBF7}" presName="sibTrans" presStyleCnt="0"/>
      <dgm:spPr/>
    </dgm:pt>
    <dgm:pt modelId="{19B19890-74E8-4E60-9E15-0C5403811EAA}" type="pres">
      <dgm:prSet presAssocID="{903DD7EC-31D7-4316-88E4-59EB979C31CF}" presName="node" presStyleLbl="node1" presStyleIdx="20" presStyleCnt="32">
        <dgm:presLayoutVars>
          <dgm:bulletEnabled val="1"/>
        </dgm:presLayoutVars>
      </dgm:prSet>
      <dgm:spPr/>
      <dgm:t>
        <a:bodyPr/>
        <a:lstStyle/>
        <a:p>
          <a:endParaRPr kumimoji="1" lang="ja-JP" altLang="en-US"/>
        </a:p>
      </dgm:t>
    </dgm:pt>
    <dgm:pt modelId="{2B57C6EE-CC69-4392-AA9A-9C5031F0436A}" type="pres">
      <dgm:prSet presAssocID="{3EF0AB92-1830-4FBF-8D70-0B9BA1B5A54C}" presName="sibTrans" presStyleCnt="0"/>
      <dgm:spPr/>
    </dgm:pt>
    <dgm:pt modelId="{70BEA07A-F78D-410D-8CE3-695EE5E9E49F}" type="pres">
      <dgm:prSet presAssocID="{297AD0F5-4D8E-446B-9512-85D52B4A6999}" presName="node" presStyleLbl="node1" presStyleIdx="21" presStyleCnt="32">
        <dgm:presLayoutVars>
          <dgm:bulletEnabled val="1"/>
        </dgm:presLayoutVars>
      </dgm:prSet>
      <dgm:spPr/>
      <dgm:t>
        <a:bodyPr/>
        <a:lstStyle/>
        <a:p>
          <a:endParaRPr kumimoji="1" lang="ja-JP" altLang="en-US"/>
        </a:p>
      </dgm:t>
    </dgm:pt>
    <dgm:pt modelId="{7E2883FF-F22F-4E08-8EEC-E78186AA7274}" type="pres">
      <dgm:prSet presAssocID="{1FCAD9D8-EED1-47E7-8C11-56AE3EF4228B}" presName="sibTrans" presStyleCnt="0"/>
      <dgm:spPr/>
    </dgm:pt>
    <dgm:pt modelId="{8ACC018F-D40B-47D3-8207-584140DD1D9A}" type="pres">
      <dgm:prSet presAssocID="{F9D48FAA-9993-46D3-9CD1-1B5F409BB4B1}" presName="node" presStyleLbl="node1" presStyleIdx="22" presStyleCnt="32">
        <dgm:presLayoutVars>
          <dgm:bulletEnabled val="1"/>
        </dgm:presLayoutVars>
      </dgm:prSet>
      <dgm:spPr/>
      <dgm:t>
        <a:bodyPr/>
        <a:lstStyle/>
        <a:p>
          <a:endParaRPr kumimoji="1" lang="ja-JP" altLang="en-US"/>
        </a:p>
      </dgm:t>
    </dgm:pt>
    <dgm:pt modelId="{F1F274FA-2D02-46D2-98D7-CC9A7F1EDBA7}" type="pres">
      <dgm:prSet presAssocID="{C6FBC74E-0F1E-4071-8E99-5212CBDBB622}" presName="sibTrans" presStyleCnt="0"/>
      <dgm:spPr/>
    </dgm:pt>
    <dgm:pt modelId="{DDAE7EC6-2CED-4773-9D53-9347DCE748D2}" type="pres">
      <dgm:prSet presAssocID="{D5E25C54-56E6-42D8-B0F7-9ECD97EB633A}" presName="node" presStyleLbl="node1" presStyleIdx="23" presStyleCnt="32">
        <dgm:presLayoutVars>
          <dgm:bulletEnabled val="1"/>
        </dgm:presLayoutVars>
      </dgm:prSet>
      <dgm:spPr/>
      <dgm:t>
        <a:bodyPr/>
        <a:lstStyle/>
        <a:p>
          <a:endParaRPr lang="en-US"/>
        </a:p>
      </dgm:t>
    </dgm:pt>
    <dgm:pt modelId="{AB1663D9-7FB0-4538-A30A-9A7A64DF8E1A}" type="pres">
      <dgm:prSet presAssocID="{E51D3A0B-B408-44C5-A982-F9CB96945524}" presName="sibTrans" presStyleCnt="0"/>
      <dgm:spPr/>
    </dgm:pt>
    <dgm:pt modelId="{BE11FE62-4B7D-4E2F-93F9-F03F2F8CD5BA}" type="pres">
      <dgm:prSet presAssocID="{D684B49C-1DAD-43DA-BB66-40ABD5BF44E0}" presName="node" presStyleLbl="node1" presStyleIdx="24" presStyleCnt="32">
        <dgm:presLayoutVars>
          <dgm:bulletEnabled val="1"/>
        </dgm:presLayoutVars>
      </dgm:prSet>
      <dgm:spPr/>
      <dgm:t>
        <a:bodyPr/>
        <a:lstStyle/>
        <a:p>
          <a:endParaRPr lang="en-US"/>
        </a:p>
      </dgm:t>
    </dgm:pt>
    <dgm:pt modelId="{A8A2A603-26B0-4C8B-A0F9-F168EB6B5559}" type="pres">
      <dgm:prSet presAssocID="{1AF18095-8755-4B12-866D-C7E63853A695}" presName="sibTrans" presStyleCnt="0"/>
      <dgm:spPr/>
    </dgm:pt>
    <dgm:pt modelId="{E703A1B5-EAAF-4520-BCD7-4E799731A9C7}" type="pres">
      <dgm:prSet presAssocID="{01D4E256-EA6D-42CB-82B2-F3AE0ACC5920}" presName="node" presStyleLbl="node1" presStyleIdx="25" presStyleCnt="32">
        <dgm:presLayoutVars>
          <dgm:bulletEnabled val="1"/>
        </dgm:presLayoutVars>
      </dgm:prSet>
      <dgm:spPr/>
      <dgm:t>
        <a:bodyPr/>
        <a:lstStyle/>
        <a:p>
          <a:endParaRPr kumimoji="1" lang="ja-JP" altLang="en-US"/>
        </a:p>
      </dgm:t>
    </dgm:pt>
    <dgm:pt modelId="{A384AE0E-7615-4DC9-A39F-DD6B1A5D0857}" type="pres">
      <dgm:prSet presAssocID="{BC35720B-0640-4B1D-A245-BD60227A940F}" presName="sibTrans" presStyleCnt="0"/>
      <dgm:spPr/>
    </dgm:pt>
    <dgm:pt modelId="{02FFCF95-FBE5-4991-8926-73EB5957FA9C}" type="pres">
      <dgm:prSet presAssocID="{EA828A59-17DE-47FF-81F5-8367995F490D}" presName="node" presStyleLbl="node1" presStyleIdx="26" presStyleCnt="32">
        <dgm:presLayoutVars>
          <dgm:bulletEnabled val="1"/>
        </dgm:presLayoutVars>
      </dgm:prSet>
      <dgm:spPr/>
      <dgm:t>
        <a:bodyPr/>
        <a:lstStyle/>
        <a:p>
          <a:endParaRPr kumimoji="1" lang="ja-JP" altLang="en-US"/>
        </a:p>
      </dgm:t>
    </dgm:pt>
    <dgm:pt modelId="{A4942B16-1DE1-4A03-8963-CF8EF24A2FD2}" type="pres">
      <dgm:prSet presAssocID="{AE420596-7A99-48ED-8910-F807BDFF72B4}" presName="sibTrans" presStyleCnt="0"/>
      <dgm:spPr/>
    </dgm:pt>
    <dgm:pt modelId="{4887492B-CE2B-4974-AA52-B919E5F7CB86}" type="pres">
      <dgm:prSet presAssocID="{F987EB04-FF27-4F87-85F8-279CD9F85D9C}" presName="node" presStyleLbl="node1" presStyleIdx="27" presStyleCnt="32">
        <dgm:presLayoutVars>
          <dgm:bulletEnabled val="1"/>
        </dgm:presLayoutVars>
      </dgm:prSet>
      <dgm:spPr/>
      <dgm:t>
        <a:bodyPr/>
        <a:lstStyle/>
        <a:p>
          <a:endParaRPr kumimoji="1" lang="ja-JP" altLang="en-US"/>
        </a:p>
      </dgm:t>
    </dgm:pt>
    <dgm:pt modelId="{BA6581BF-0D58-41BA-A126-544677201FB9}" type="pres">
      <dgm:prSet presAssocID="{7FF6E40A-9FB4-4F48-AE47-7E5929E85640}" presName="sibTrans" presStyleCnt="0"/>
      <dgm:spPr/>
    </dgm:pt>
    <dgm:pt modelId="{E65FD87E-6993-4326-BF52-0ADF31E3242F}" type="pres">
      <dgm:prSet presAssocID="{AF440380-F39E-4187-AF2E-47302F7B0F2D}" presName="node" presStyleLbl="node1" presStyleIdx="28" presStyleCnt="32">
        <dgm:presLayoutVars>
          <dgm:bulletEnabled val="1"/>
        </dgm:presLayoutVars>
      </dgm:prSet>
      <dgm:spPr/>
      <dgm:t>
        <a:bodyPr/>
        <a:lstStyle/>
        <a:p>
          <a:endParaRPr kumimoji="1" lang="ja-JP" altLang="en-US"/>
        </a:p>
      </dgm:t>
    </dgm:pt>
    <dgm:pt modelId="{E9FDC77F-7DA7-4D9E-9B74-1A8E4975ADF8}" type="pres">
      <dgm:prSet presAssocID="{E1ED4886-9E02-4080-BD8B-8F1947E293F8}" presName="sibTrans" presStyleCnt="0"/>
      <dgm:spPr/>
    </dgm:pt>
    <dgm:pt modelId="{B4E83503-0833-40F8-83C1-8B4866CEB2BF}" type="pres">
      <dgm:prSet presAssocID="{439FAA98-E379-4AF7-AFAC-BF2DE56B1909}" presName="node" presStyleLbl="node1" presStyleIdx="29" presStyleCnt="32">
        <dgm:presLayoutVars>
          <dgm:bulletEnabled val="1"/>
        </dgm:presLayoutVars>
      </dgm:prSet>
      <dgm:spPr/>
      <dgm:t>
        <a:bodyPr/>
        <a:lstStyle/>
        <a:p>
          <a:endParaRPr lang="en-US"/>
        </a:p>
      </dgm:t>
    </dgm:pt>
    <dgm:pt modelId="{26837F3B-D155-4C43-8524-179209863EC0}" type="pres">
      <dgm:prSet presAssocID="{D9AFC517-CD61-4201-B758-871943FB64B1}" presName="sibTrans" presStyleCnt="0"/>
      <dgm:spPr/>
    </dgm:pt>
    <dgm:pt modelId="{31A451A0-C121-422B-9D6B-20EEB93B4ADD}" type="pres">
      <dgm:prSet presAssocID="{33D8281D-014F-41C5-96C8-293F48D370E1}" presName="node" presStyleLbl="node1" presStyleIdx="30" presStyleCnt="32">
        <dgm:presLayoutVars>
          <dgm:bulletEnabled val="1"/>
        </dgm:presLayoutVars>
      </dgm:prSet>
      <dgm:spPr/>
      <dgm:t>
        <a:bodyPr/>
        <a:lstStyle/>
        <a:p>
          <a:endParaRPr lang="en-US"/>
        </a:p>
      </dgm:t>
    </dgm:pt>
    <dgm:pt modelId="{30B6F553-390E-4FED-A4A6-6E1943B6746A}" type="pres">
      <dgm:prSet presAssocID="{623874BB-C84C-4C3E-820D-13E9C56C7AAA}" presName="sibTrans" presStyleCnt="0"/>
      <dgm:spPr/>
    </dgm:pt>
    <dgm:pt modelId="{FD0546E7-1A2A-4933-8B7F-CF23D0CD2443}" type="pres">
      <dgm:prSet presAssocID="{DCC2A499-8FFA-400A-BE02-720F4F080C96}" presName="node" presStyleLbl="node1" presStyleIdx="31" presStyleCnt="32">
        <dgm:presLayoutVars>
          <dgm:bulletEnabled val="1"/>
        </dgm:presLayoutVars>
      </dgm:prSet>
      <dgm:spPr/>
      <dgm:t>
        <a:bodyPr/>
        <a:lstStyle/>
        <a:p>
          <a:endParaRPr lang="en-US"/>
        </a:p>
      </dgm:t>
    </dgm:pt>
  </dgm:ptLst>
  <dgm:cxnLst>
    <dgm:cxn modelId="{4FC344BF-44B9-432E-9773-47B8FE46A53B}" type="presOf" srcId="{D8E961D0-0D72-442C-8D7F-F5A363908E2E}" destId="{E7CC7419-9C18-4BD4-98B9-BE96202D0124}" srcOrd="0" destOrd="0" presId="urn:microsoft.com/office/officeart/2005/8/layout/default"/>
    <dgm:cxn modelId="{B39D2528-63E1-4013-8B7A-C7B4EC383499}" srcId="{105D6CF2-80A5-4217-A861-285910F2A098}" destId="{D387F8D6-32E5-432A-8002-6C2AD3B30660}" srcOrd="19" destOrd="0" parTransId="{8BC6768B-4960-4465-9F5E-05048A0B15DD}" sibTransId="{87C6915C-FB62-4D21-AF4B-C22A1210EBF7}"/>
    <dgm:cxn modelId="{95D6E8F9-1B73-4A1D-8F5C-0D73E62F17B9}" srcId="{105D6CF2-80A5-4217-A861-285910F2A098}" destId="{DCC2A499-8FFA-400A-BE02-720F4F080C96}" srcOrd="31" destOrd="0" parTransId="{2F2E7A6F-0B0E-44E0-BBA8-883112625C5A}" sibTransId="{B63D88D1-2A22-429E-BE2E-A4BEA746B042}"/>
    <dgm:cxn modelId="{D84B92AD-5A3A-4427-B59D-2E7B62E00311}" type="presOf" srcId="{F9D48FAA-9993-46D3-9CD1-1B5F409BB4B1}" destId="{8ACC018F-D40B-47D3-8207-584140DD1D9A}" srcOrd="0" destOrd="0" presId="urn:microsoft.com/office/officeart/2005/8/layout/default"/>
    <dgm:cxn modelId="{4C4234CC-6F62-44F3-B271-B8AE0F60F9A0}" srcId="{105D6CF2-80A5-4217-A861-285910F2A098}" destId="{801A387D-C8A0-4791-9AFA-DBECC2CC456D}" srcOrd="12" destOrd="0" parTransId="{01FF0EFC-327F-42F7-9AA5-CC0E8ED5329C}" sibTransId="{4CEE909F-940A-4959-9939-B88E4313BFB2}"/>
    <dgm:cxn modelId="{F411F5B4-5F21-4447-AA7D-98F98E41AC0A}" type="presOf" srcId="{F052F90C-2339-41EE-B63B-9ADC2277FCE8}" destId="{F7224ED6-1334-4087-AEA6-6F77A3F4F158}" srcOrd="0" destOrd="0" presId="urn:microsoft.com/office/officeart/2005/8/layout/default"/>
    <dgm:cxn modelId="{1F6F97E9-1EFC-47F7-9829-5F02714E3640}" srcId="{105D6CF2-80A5-4217-A861-285910F2A098}" destId="{3FDB4A56-6077-4946-8811-D5B86E23BDD8}" srcOrd="13" destOrd="0" parTransId="{1572F5D7-500C-431C-825E-B581A7283FF0}" sibTransId="{34B76E0C-1ED1-466D-AADB-D37BD688BDC7}"/>
    <dgm:cxn modelId="{36322857-9F83-4369-A522-AEB48397A28F}" type="presOf" srcId="{A1662841-78DA-4D64-98FF-4A7C1151729E}" destId="{43499D69-3F06-4275-934E-75DADF1EEF0C}" srcOrd="0" destOrd="0" presId="urn:microsoft.com/office/officeart/2005/8/layout/default"/>
    <dgm:cxn modelId="{C79ED3F0-83F7-4698-860D-1925AF4C03BE}" srcId="{105D6CF2-80A5-4217-A861-285910F2A098}" destId="{90EF6283-A34D-4125-9E28-FBA7D2BFD292}" srcOrd="11" destOrd="0" parTransId="{1F1D2689-5E2B-4BCE-97AC-0DAA4D4FCE9E}" sibTransId="{EED42A5F-9500-4A52-8CE0-60C30309EC3F}"/>
    <dgm:cxn modelId="{C20F5638-5146-446A-9E47-510EF93FDDAB}" type="presOf" srcId="{ABC380EC-BF7D-4BC8-8224-3EF1836C067E}" destId="{9B719A37-1405-4D11-BD3F-1017415DDC71}" srcOrd="0" destOrd="0" presId="urn:microsoft.com/office/officeart/2005/8/layout/default"/>
    <dgm:cxn modelId="{FD905E9F-0064-4941-BDE3-F30D80936734}" type="presOf" srcId="{D5E25C54-56E6-42D8-B0F7-9ECD97EB633A}" destId="{DDAE7EC6-2CED-4773-9D53-9347DCE748D2}" srcOrd="0" destOrd="0" presId="urn:microsoft.com/office/officeart/2005/8/layout/default"/>
    <dgm:cxn modelId="{DB5E31C5-0800-4CFF-A739-EB5993FB6527}" srcId="{105D6CF2-80A5-4217-A861-285910F2A098}" destId="{297AD0F5-4D8E-446B-9512-85D52B4A6999}" srcOrd="21" destOrd="0" parTransId="{2D3CFC33-3F4A-47C7-95B8-F17190CFCF22}" sibTransId="{1FCAD9D8-EED1-47E7-8C11-56AE3EF4228B}"/>
    <dgm:cxn modelId="{9444E35D-7689-42AD-AD6A-6D24BB9FADB3}" type="presOf" srcId="{AF440380-F39E-4187-AF2E-47302F7B0F2D}" destId="{E65FD87E-6993-4326-BF52-0ADF31E3242F}" srcOrd="0" destOrd="0" presId="urn:microsoft.com/office/officeart/2005/8/layout/default"/>
    <dgm:cxn modelId="{91EACD87-0B8C-48B9-938F-F25E31AAA53A}" srcId="{105D6CF2-80A5-4217-A861-285910F2A098}" destId="{EA828A59-17DE-47FF-81F5-8367995F490D}" srcOrd="26" destOrd="0" parTransId="{2A454479-2D40-457C-AF19-9BEE75125A0D}" sibTransId="{AE420596-7A99-48ED-8910-F807BDFF72B4}"/>
    <dgm:cxn modelId="{434D7855-79D3-489C-9D4A-DC3AEC4BE4EF}" type="presOf" srcId="{105D6CF2-80A5-4217-A861-285910F2A098}" destId="{81D98005-E5A9-451E-BF67-A6071409CDBB}" srcOrd="0" destOrd="0" presId="urn:microsoft.com/office/officeart/2005/8/layout/default"/>
    <dgm:cxn modelId="{276CF941-318F-4822-99C8-8C27269A9A61}" srcId="{105D6CF2-80A5-4217-A861-285910F2A098}" destId="{A545EEFD-90E2-424A-A116-E4141B9384CB}" srcOrd="6" destOrd="0" parTransId="{AC7D6EA3-9414-46CE-BFD9-A97D5D711FEF}" sibTransId="{17242380-F010-4100-BECE-49F886AF8F88}"/>
    <dgm:cxn modelId="{7D78FA95-647D-43A2-A829-63AD39B00D83}" srcId="{105D6CF2-80A5-4217-A861-285910F2A098}" destId="{A1662841-78DA-4D64-98FF-4A7C1151729E}" srcOrd="7" destOrd="0" parTransId="{0C509C56-A9BE-4A19-B1BE-52A1D3F0B96E}" sibTransId="{C07ABA3C-61C5-4EDA-9316-C3C368FDF8AC}"/>
    <dgm:cxn modelId="{1FFB0114-20E1-422D-A190-5CA9664B48DB}" srcId="{105D6CF2-80A5-4217-A861-285910F2A098}" destId="{F987EB04-FF27-4F87-85F8-279CD9F85D9C}" srcOrd="27" destOrd="0" parTransId="{47EAF6A6-B003-415E-BDEF-CC9537F549B8}" sibTransId="{7FF6E40A-9FB4-4F48-AE47-7E5929E85640}"/>
    <dgm:cxn modelId="{E5B352D3-2242-4A1C-B962-5202C00D9D48}" srcId="{105D6CF2-80A5-4217-A861-285910F2A098}" destId="{B283B4CB-1B02-45CE-A189-0536A830AB53}" srcOrd="15" destOrd="0" parTransId="{56793A29-5DDF-44F2-96D9-1BED2B0E2D20}" sibTransId="{B525F5F6-13F6-4F05-8177-C6BCB607EAE2}"/>
    <dgm:cxn modelId="{06F32466-8341-4AC2-A355-91FFB380639C}" type="presOf" srcId="{D387F8D6-32E5-432A-8002-6C2AD3B30660}" destId="{35D95448-BFA2-48AC-82E2-0697EF3E4A5F}" srcOrd="0" destOrd="0" presId="urn:microsoft.com/office/officeart/2005/8/layout/default"/>
    <dgm:cxn modelId="{2B0AD81E-664F-449D-8324-3E98DCB64C9B}" srcId="{105D6CF2-80A5-4217-A861-285910F2A098}" destId="{439FAA98-E379-4AF7-AFAC-BF2DE56B1909}" srcOrd="29" destOrd="0" parTransId="{2C8A1BF2-C814-441A-AC2D-0738D61F687D}" sibTransId="{D9AFC517-CD61-4201-B758-871943FB64B1}"/>
    <dgm:cxn modelId="{245E07B4-AACD-43FF-BB47-15F8432D1B5F}" srcId="{105D6CF2-80A5-4217-A861-285910F2A098}" destId="{01D4E256-EA6D-42CB-82B2-F3AE0ACC5920}" srcOrd="25" destOrd="0" parTransId="{E92ABF27-094C-422F-9EC2-D7F90AE65DCA}" sibTransId="{BC35720B-0640-4B1D-A245-BD60227A940F}"/>
    <dgm:cxn modelId="{BAA223B9-E5E3-4006-AB88-1E20D9C38CB9}" type="presOf" srcId="{EA828A59-17DE-47FF-81F5-8367995F490D}" destId="{02FFCF95-FBE5-4991-8926-73EB5957FA9C}" srcOrd="0" destOrd="0" presId="urn:microsoft.com/office/officeart/2005/8/layout/default"/>
    <dgm:cxn modelId="{D2DCB97B-64C1-4A0B-B54F-D3EF532BE5D0}" srcId="{105D6CF2-80A5-4217-A861-285910F2A098}" destId="{B74FB14C-CE8C-4D45-A59E-33B58757E919}" srcOrd="9" destOrd="0" parTransId="{62E565F6-2752-4523-B844-EBBD227A5B86}" sibTransId="{36CAFE23-3405-4E6D-9674-6B47D7B50883}"/>
    <dgm:cxn modelId="{825C9AC9-A9BE-4315-8673-3A57222F7B2B}" srcId="{105D6CF2-80A5-4217-A861-285910F2A098}" destId="{ABC380EC-BF7D-4BC8-8224-3EF1836C067E}" srcOrd="10" destOrd="0" parTransId="{E254BF26-2661-4643-8A25-EAE50EB056D4}" sibTransId="{FE6CC54E-A01E-4E97-B3B0-D4F9477F3151}"/>
    <dgm:cxn modelId="{7C22116C-A4A4-4DC6-B88F-B727352C94C3}" srcId="{105D6CF2-80A5-4217-A861-285910F2A098}" destId="{F3D05313-EC08-489D-A147-7DB354AD0D12}" srcOrd="5" destOrd="0" parTransId="{BEBAE163-EAA6-48C9-929A-0B96FC13F848}" sibTransId="{3EF768B6-C78C-4D13-BB43-E0FEDCB79BD0}"/>
    <dgm:cxn modelId="{C5F3C949-E225-45C8-99AB-438433333B05}" type="presOf" srcId="{801A387D-C8A0-4791-9AFA-DBECC2CC456D}" destId="{31341A58-D1EC-4DAA-B416-CC0E242BE96B}" srcOrd="0" destOrd="0" presId="urn:microsoft.com/office/officeart/2005/8/layout/default"/>
    <dgm:cxn modelId="{20090C4A-C125-402D-9607-7D08EAE9A3A8}" type="presOf" srcId="{1E209697-2254-41B0-A7CD-BB41BBA46181}" destId="{07643AB1-62F8-47F4-9ECE-8B1C787CBBEC}" srcOrd="0" destOrd="0" presId="urn:microsoft.com/office/officeart/2005/8/layout/default"/>
    <dgm:cxn modelId="{0BDAA682-70E4-49A3-83BD-3C6C7BE54118}" srcId="{105D6CF2-80A5-4217-A861-285910F2A098}" destId="{AF440380-F39E-4187-AF2E-47302F7B0F2D}" srcOrd="28" destOrd="0" parTransId="{9AF921D2-F552-41FC-AC93-FCF0046BD4C5}" sibTransId="{E1ED4886-9E02-4080-BD8B-8F1947E293F8}"/>
    <dgm:cxn modelId="{0F9C330E-1C1D-44D0-B4F9-60BF22F82034}" type="presOf" srcId="{B74FB14C-CE8C-4D45-A59E-33B58757E919}" destId="{F92CA888-5DB5-4754-A8DD-64D00E5133B1}" srcOrd="0" destOrd="0" presId="urn:microsoft.com/office/officeart/2005/8/layout/default"/>
    <dgm:cxn modelId="{48BF4BFC-0F9E-44F7-848C-C5F7046916C7}" type="presOf" srcId="{0DB9CAE8-8F6E-42CC-B45C-53958AB19A23}" destId="{4D356755-D3D3-46AC-AA5C-4934EC33C9F3}" srcOrd="0" destOrd="0" presId="urn:microsoft.com/office/officeart/2005/8/layout/default"/>
    <dgm:cxn modelId="{9FAD756F-3F7B-4D55-B3C3-16DA08C90AC8}" type="presOf" srcId="{D7B2A890-5956-4DBE-B7E6-2E183785D1B5}" destId="{DF300A36-8639-4368-9909-B738AEB463E0}" srcOrd="0" destOrd="0" presId="urn:microsoft.com/office/officeart/2005/8/layout/default"/>
    <dgm:cxn modelId="{F1EAA422-C305-4F5A-B436-99C50CFB0113}" srcId="{105D6CF2-80A5-4217-A861-285910F2A098}" destId="{EF32E9A3-FFA2-4383-A719-30F0FF0B2222}" srcOrd="8" destOrd="0" parTransId="{AEAA4152-3999-4E93-9F17-4BEDF9D1745A}" sibTransId="{9C0F5AB4-6DFD-47FC-9F1B-98B6E317A8C5}"/>
    <dgm:cxn modelId="{CFEBC84D-D555-4840-A856-AA542919B267}" srcId="{105D6CF2-80A5-4217-A861-285910F2A098}" destId="{6ABBF0C4-3118-4294-9C80-1941EDF958D5}" srcOrd="18" destOrd="0" parTransId="{FF8435E2-0F91-4CC3-8D3A-63C58E0279DF}" sibTransId="{B6EF7053-1006-4579-9106-4FFA76B1AEA2}"/>
    <dgm:cxn modelId="{9171ADAB-4148-466C-86F6-C3D1F34BDCA1}" srcId="{105D6CF2-80A5-4217-A861-285910F2A098}" destId="{1580B96D-7C01-4AC2-A21E-B5E1486CDEB4}" srcOrd="4" destOrd="0" parTransId="{921ABE5C-4328-4ABF-9B85-FB371D0F3CBD}" sibTransId="{9B035E0C-051E-4FE8-9B30-206E20C46E07}"/>
    <dgm:cxn modelId="{0862BA80-958F-408E-BC15-A6B15FB301F8}" type="presOf" srcId="{01D4E256-EA6D-42CB-82B2-F3AE0ACC5920}" destId="{E703A1B5-EAAF-4520-BCD7-4E799731A9C7}" srcOrd="0" destOrd="0" presId="urn:microsoft.com/office/officeart/2005/8/layout/default"/>
    <dgm:cxn modelId="{F49E3531-03C0-4065-8588-F72984E0417F}" type="presOf" srcId="{439FAA98-E379-4AF7-AFAC-BF2DE56B1909}" destId="{B4E83503-0833-40F8-83C1-8B4866CEB2BF}" srcOrd="0" destOrd="0" presId="urn:microsoft.com/office/officeart/2005/8/layout/default"/>
    <dgm:cxn modelId="{3E9C028D-3391-41FD-B8C5-34AA2893223D}" type="presOf" srcId="{90EF6283-A34D-4125-9E28-FBA7D2BFD292}" destId="{DB5B8DAD-88E5-4A64-BB72-D924E7106627}" srcOrd="0" destOrd="0" presId="urn:microsoft.com/office/officeart/2005/8/layout/default"/>
    <dgm:cxn modelId="{6699F795-8BC3-4028-9A22-2EA4B104B860}" type="presOf" srcId="{F3D05313-EC08-489D-A147-7DB354AD0D12}" destId="{0D4A34FC-3BBF-45E7-8297-482E90190C7F}" srcOrd="0" destOrd="0" presId="urn:microsoft.com/office/officeart/2005/8/layout/default"/>
    <dgm:cxn modelId="{A6F25E1E-9840-4824-9D6F-575FAC065269}" type="presOf" srcId="{33D8281D-014F-41C5-96C8-293F48D370E1}" destId="{31A451A0-C121-422B-9D6B-20EEB93B4ADD}" srcOrd="0" destOrd="0" presId="urn:microsoft.com/office/officeart/2005/8/layout/default"/>
    <dgm:cxn modelId="{F2DCB78E-F2B2-47D4-9D45-C71234C781CD}" srcId="{105D6CF2-80A5-4217-A861-285910F2A098}" destId="{33D8281D-014F-41C5-96C8-293F48D370E1}" srcOrd="30" destOrd="0" parTransId="{3771FBAA-ECB7-4F56-B26D-740C4EB57DD7}" sibTransId="{623874BB-C84C-4C3E-820D-13E9C56C7AAA}"/>
    <dgm:cxn modelId="{2F66700A-3242-4296-8755-FE9FBFB59E05}" srcId="{105D6CF2-80A5-4217-A861-285910F2A098}" destId="{F052F90C-2339-41EE-B63B-9ADC2277FCE8}" srcOrd="17" destOrd="0" parTransId="{18FDCB5E-39D3-405C-9B7F-76CE2D9092DC}" sibTransId="{3FAA56E5-8A64-4663-86EC-6E4876CEF60B}"/>
    <dgm:cxn modelId="{02EA50AF-D9DD-43D0-9F26-BD2A3D63D212}" type="presOf" srcId="{B283B4CB-1B02-45CE-A189-0536A830AB53}" destId="{4E4C0237-5441-4EF9-9A60-5EDD78425609}" srcOrd="0" destOrd="0" presId="urn:microsoft.com/office/officeart/2005/8/layout/default"/>
    <dgm:cxn modelId="{E838522C-C805-4BF6-9814-4F03C77F099B}" type="presOf" srcId="{903DD7EC-31D7-4316-88E4-59EB979C31CF}" destId="{19B19890-74E8-4E60-9E15-0C5403811EAA}" srcOrd="0" destOrd="0" presId="urn:microsoft.com/office/officeart/2005/8/layout/default"/>
    <dgm:cxn modelId="{38A79469-CFDA-4E4B-B520-FB4FF336B59B}" srcId="{105D6CF2-80A5-4217-A861-285910F2A098}" destId="{D684B49C-1DAD-43DA-BB66-40ABD5BF44E0}" srcOrd="24" destOrd="0" parTransId="{FBFBAAB8-32B7-4FC4-BD19-84A098DDC942}" sibTransId="{1AF18095-8755-4B12-866D-C7E63853A695}"/>
    <dgm:cxn modelId="{815E9E20-8D81-418B-9A30-0D8D3264D1D5}" type="presOf" srcId="{A545EEFD-90E2-424A-A116-E4141B9384CB}" destId="{AB832B5A-DE79-4AF5-B532-94DD91AB2BDE}" srcOrd="0" destOrd="0" presId="urn:microsoft.com/office/officeart/2005/8/layout/default"/>
    <dgm:cxn modelId="{9FEBD1AF-F6AD-4241-BB24-17DC40C258E9}" srcId="{105D6CF2-80A5-4217-A861-285910F2A098}" destId="{D7B2A890-5956-4DBE-B7E6-2E183785D1B5}" srcOrd="16" destOrd="0" parTransId="{7336E129-527B-4C48-88CE-ECCE96F1F420}" sibTransId="{39F6EEB6-7060-46B8-A438-9640EF0EF006}"/>
    <dgm:cxn modelId="{87BBC2F6-5A14-43ED-95C7-11E99C0DC02B}" srcId="{105D6CF2-80A5-4217-A861-285910F2A098}" destId="{10C9447B-D20E-4EA6-A22C-D7D632426C66}" srcOrd="0" destOrd="0" parTransId="{D4907E52-F632-4E93-AA3E-D452FF420B69}" sibTransId="{0B365B8F-9B43-4191-BAD9-03F231B6E6E4}"/>
    <dgm:cxn modelId="{F8D20139-9E51-48A2-BD02-D17CD8DA29CD}" type="presOf" srcId="{F987EB04-FF27-4F87-85F8-279CD9F85D9C}" destId="{4887492B-CE2B-4974-AA52-B919E5F7CB86}" srcOrd="0" destOrd="0" presId="urn:microsoft.com/office/officeart/2005/8/layout/default"/>
    <dgm:cxn modelId="{28DB3B22-43C5-4F36-B537-E1C29C87D9E3}" type="presOf" srcId="{3FDB4A56-6077-4946-8811-D5B86E23BDD8}" destId="{59B62307-3100-47A0-B284-A8E2A7AE4457}" srcOrd="0" destOrd="0" presId="urn:microsoft.com/office/officeart/2005/8/layout/default"/>
    <dgm:cxn modelId="{2FEF3A8C-303A-4744-B945-0E420AE7385F}" type="presOf" srcId="{36A314D8-E7BF-4658-B1DD-74265C50CE1D}" destId="{58698A23-1606-4AF3-8812-231A914D00BA}" srcOrd="0" destOrd="0" presId="urn:microsoft.com/office/officeart/2005/8/layout/default"/>
    <dgm:cxn modelId="{4DBA4528-A575-407C-889E-17D98663824C}" srcId="{105D6CF2-80A5-4217-A861-285910F2A098}" destId="{36A314D8-E7BF-4658-B1DD-74265C50CE1D}" srcOrd="2" destOrd="0" parTransId="{340A0441-00EF-41C1-916D-4E3490805F09}" sibTransId="{F57FE862-F99C-4AF2-90EF-50D698225B07}"/>
    <dgm:cxn modelId="{42DBEE60-C666-40DA-8E8E-34BA2B74F8B5}" srcId="{105D6CF2-80A5-4217-A861-285910F2A098}" destId="{0DB9CAE8-8F6E-42CC-B45C-53958AB19A23}" srcOrd="3" destOrd="0" parTransId="{0336DE8E-E4F8-490E-99BE-DF35B31F3691}" sibTransId="{D7BC2B70-A996-47BB-82E5-506D305672B6}"/>
    <dgm:cxn modelId="{7E3554E6-D0AC-4A32-9D82-AA94F0C6DF45}" type="presOf" srcId="{EF32E9A3-FFA2-4383-A719-30F0FF0B2222}" destId="{58E948E9-F163-4B89-9585-9DDAAC5DBF35}" srcOrd="0" destOrd="0" presId="urn:microsoft.com/office/officeart/2005/8/layout/default"/>
    <dgm:cxn modelId="{AAA3B4AA-BD37-4A1F-98BC-C9F6E0EB2445}" type="presOf" srcId="{DCC2A499-8FFA-400A-BE02-720F4F080C96}" destId="{FD0546E7-1A2A-4933-8B7F-CF23D0CD2443}" srcOrd="0" destOrd="0" presId="urn:microsoft.com/office/officeart/2005/8/layout/default"/>
    <dgm:cxn modelId="{0FAC9DEC-5558-4DF9-9047-FCE6496CA9EB}" type="presOf" srcId="{297AD0F5-4D8E-446B-9512-85D52B4A6999}" destId="{70BEA07A-F78D-410D-8CE3-695EE5E9E49F}" srcOrd="0" destOrd="0" presId="urn:microsoft.com/office/officeart/2005/8/layout/default"/>
    <dgm:cxn modelId="{402B46F7-B045-471E-B185-ABE9E88FB2C2}" type="presOf" srcId="{1580B96D-7C01-4AC2-A21E-B5E1486CDEB4}" destId="{03C314C3-32F8-445D-9A14-76E6E551ED91}" srcOrd="0" destOrd="0" presId="urn:microsoft.com/office/officeart/2005/8/layout/default"/>
    <dgm:cxn modelId="{1DD9F07B-7875-4BE2-8534-1B5102A0426C}" srcId="{105D6CF2-80A5-4217-A861-285910F2A098}" destId="{F9D48FAA-9993-46D3-9CD1-1B5F409BB4B1}" srcOrd="22" destOrd="0" parTransId="{D95E58D8-993F-4918-98BF-750FCFB096B1}" sibTransId="{C6FBC74E-0F1E-4071-8E99-5212CBDBB622}"/>
    <dgm:cxn modelId="{01FE56CD-FDC2-4366-8BA1-9D3A4DEA9A36}" srcId="{105D6CF2-80A5-4217-A861-285910F2A098}" destId="{1E209697-2254-41B0-A7CD-BB41BBA46181}" srcOrd="14" destOrd="0" parTransId="{FD1FDB8E-1F0D-4A3D-BBE7-D8395D997091}" sibTransId="{498EE95A-6E39-421C-B573-350B940D27A8}"/>
    <dgm:cxn modelId="{7467E7F3-737A-456E-8E63-E57A304A46C3}" srcId="{105D6CF2-80A5-4217-A861-285910F2A098}" destId="{903DD7EC-31D7-4316-88E4-59EB979C31CF}" srcOrd="20" destOrd="0" parTransId="{39630458-CF59-4D7A-8295-D22CF4ED43A1}" sibTransId="{3EF0AB92-1830-4FBF-8D70-0B9BA1B5A54C}"/>
    <dgm:cxn modelId="{7FC6EFE2-2646-4726-86ED-1087429CF8E8}" type="presOf" srcId="{10C9447B-D20E-4EA6-A22C-D7D632426C66}" destId="{F7DC7B0A-BF02-4990-A990-00A27C9CC2C7}" srcOrd="0" destOrd="0" presId="urn:microsoft.com/office/officeart/2005/8/layout/default"/>
    <dgm:cxn modelId="{41996E9A-FA4A-46D0-AD57-13ECC2B479E1}" type="presOf" srcId="{D684B49C-1DAD-43DA-BB66-40ABD5BF44E0}" destId="{BE11FE62-4B7D-4E2F-93F9-F03F2F8CD5BA}" srcOrd="0" destOrd="0" presId="urn:microsoft.com/office/officeart/2005/8/layout/default"/>
    <dgm:cxn modelId="{D89285AA-3943-412D-9A62-1BDA83C5F015}" srcId="{105D6CF2-80A5-4217-A861-285910F2A098}" destId="{D8E961D0-0D72-442C-8D7F-F5A363908E2E}" srcOrd="1" destOrd="0" parTransId="{2A845817-E410-48D5-83A5-DF1EB46DB0B7}" sibTransId="{2DD2817A-2A9E-4488-A44B-7CA5F1FC0F6C}"/>
    <dgm:cxn modelId="{E8A2BA7C-4175-4A73-8D01-67B523EEC85B}" type="presOf" srcId="{6ABBF0C4-3118-4294-9C80-1941EDF958D5}" destId="{98497D01-A2EE-4F16-85F9-58D56EB58BD8}" srcOrd="0" destOrd="0" presId="urn:microsoft.com/office/officeart/2005/8/layout/default"/>
    <dgm:cxn modelId="{957CDE70-7FC4-49E0-BAEA-C65DB469BE61}" srcId="{105D6CF2-80A5-4217-A861-285910F2A098}" destId="{D5E25C54-56E6-42D8-B0F7-9ECD97EB633A}" srcOrd="23" destOrd="0" parTransId="{27BD8F31-AEE1-4660-BDF6-8EE22824A20E}" sibTransId="{E51D3A0B-B408-44C5-A982-F9CB96945524}"/>
    <dgm:cxn modelId="{9963211D-2EF5-4743-B20C-746907DB400F}" type="presParOf" srcId="{81D98005-E5A9-451E-BF67-A6071409CDBB}" destId="{F7DC7B0A-BF02-4990-A990-00A27C9CC2C7}" srcOrd="0" destOrd="0" presId="urn:microsoft.com/office/officeart/2005/8/layout/default"/>
    <dgm:cxn modelId="{974F118E-3C88-4CB4-B2B1-D4E85E7C07C0}" type="presParOf" srcId="{81D98005-E5A9-451E-BF67-A6071409CDBB}" destId="{E65464C2-5720-46B9-BE3F-1A3860614671}" srcOrd="1" destOrd="0" presId="urn:microsoft.com/office/officeart/2005/8/layout/default"/>
    <dgm:cxn modelId="{36826E0F-E999-44F8-A543-8E86118EB7A5}" type="presParOf" srcId="{81D98005-E5A9-451E-BF67-A6071409CDBB}" destId="{E7CC7419-9C18-4BD4-98B9-BE96202D0124}" srcOrd="2" destOrd="0" presId="urn:microsoft.com/office/officeart/2005/8/layout/default"/>
    <dgm:cxn modelId="{0934C1CF-62EE-4720-BCBD-20ED599AFC91}" type="presParOf" srcId="{81D98005-E5A9-451E-BF67-A6071409CDBB}" destId="{E69F8157-C66E-40DA-BFBB-A5D93A3CF16B}" srcOrd="3" destOrd="0" presId="urn:microsoft.com/office/officeart/2005/8/layout/default"/>
    <dgm:cxn modelId="{84FA0C53-ECD8-4352-8107-751E0537CA9C}" type="presParOf" srcId="{81D98005-E5A9-451E-BF67-A6071409CDBB}" destId="{58698A23-1606-4AF3-8812-231A914D00BA}" srcOrd="4" destOrd="0" presId="urn:microsoft.com/office/officeart/2005/8/layout/default"/>
    <dgm:cxn modelId="{3EC89801-7356-4A45-B85C-EB9EC755D4AC}" type="presParOf" srcId="{81D98005-E5A9-451E-BF67-A6071409CDBB}" destId="{97F7C4BF-9C7A-4C8F-94D5-12C799BE23B6}" srcOrd="5" destOrd="0" presId="urn:microsoft.com/office/officeart/2005/8/layout/default"/>
    <dgm:cxn modelId="{1E6DF508-1FA9-42E8-A872-CD08D31D5847}" type="presParOf" srcId="{81D98005-E5A9-451E-BF67-A6071409CDBB}" destId="{4D356755-D3D3-46AC-AA5C-4934EC33C9F3}" srcOrd="6" destOrd="0" presId="urn:microsoft.com/office/officeart/2005/8/layout/default"/>
    <dgm:cxn modelId="{A3CE368E-75AB-44B0-A68B-E05394BC7594}" type="presParOf" srcId="{81D98005-E5A9-451E-BF67-A6071409CDBB}" destId="{6A978369-8BED-4D01-B448-F0F69E6917E6}" srcOrd="7" destOrd="0" presId="urn:microsoft.com/office/officeart/2005/8/layout/default"/>
    <dgm:cxn modelId="{2C523CE2-C377-4118-A210-0410C6CD404D}" type="presParOf" srcId="{81D98005-E5A9-451E-BF67-A6071409CDBB}" destId="{03C314C3-32F8-445D-9A14-76E6E551ED91}" srcOrd="8" destOrd="0" presId="urn:microsoft.com/office/officeart/2005/8/layout/default"/>
    <dgm:cxn modelId="{8AB30959-0F69-446D-BC4D-66D9C81A90A9}" type="presParOf" srcId="{81D98005-E5A9-451E-BF67-A6071409CDBB}" destId="{18BF4328-E009-4099-A25A-8863C3D65A43}" srcOrd="9" destOrd="0" presId="urn:microsoft.com/office/officeart/2005/8/layout/default"/>
    <dgm:cxn modelId="{29443213-D6B2-41DE-89CE-D376F56054B6}" type="presParOf" srcId="{81D98005-E5A9-451E-BF67-A6071409CDBB}" destId="{0D4A34FC-3BBF-45E7-8297-482E90190C7F}" srcOrd="10" destOrd="0" presId="urn:microsoft.com/office/officeart/2005/8/layout/default"/>
    <dgm:cxn modelId="{877B712B-0DE2-4127-9824-42F501CBB391}" type="presParOf" srcId="{81D98005-E5A9-451E-BF67-A6071409CDBB}" destId="{C77D9069-8FE5-4923-8CF4-BBFBCA0C4666}" srcOrd="11" destOrd="0" presId="urn:microsoft.com/office/officeart/2005/8/layout/default"/>
    <dgm:cxn modelId="{4784B438-3372-4E52-AD3C-7C20C83CDCCD}" type="presParOf" srcId="{81D98005-E5A9-451E-BF67-A6071409CDBB}" destId="{AB832B5A-DE79-4AF5-B532-94DD91AB2BDE}" srcOrd="12" destOrd="0" presId="urn:microsoft.com/office/officeart/2005/8/layout/default"/>
    <dgm:cxn modelId="{E1A468F2-87BC-43CE-BDFE-E9750788FF8A}" type="presParOf" srcId="{81D98005-E5A9-451E-BF67-A6071409CDBB}" destId="{DC5811A0-353F-4F17-B294-1EA66F36FA23}" srcOrd="13" destOrd="0" presId="urn:microsoft.com/office/officeart/2005/8/layout/default"/>
    <dgm:cxn modelId="{57F44699-9EAF-43D0-80D9-26984B99278C}" type="presParOf" srcId="{81D98005-E5A9-451E-BF67-A6071409CDBB}" destId="{43499D69-3F06-4275-934E-75DADF1EEF0C}" srcOrd="14" destOrd="0" presId="urn:microsoft.com/office/officeart/2005/8/layout/default"/>
    <dgm:cxn modelId="{CA11B905-78CC-43BE-93D3-9D1BC53AD462}" type="presParOf" srcId="{81D98005-E5A9-451E-BF67-A6071409CDBB}" destId="{2AD6DEED-DC9B-4DDE-8EE1-5C90F6C62EDB}" srcOrd="15" destOrd="0" presId="urn:microsoft.com/office/officeart/2005/8/layout/default"/>
    <dgm:cxn modelId="{1A75AE1E-4860-4B56-B90D-04084A44760D}" type="presParOf" srcId="{81D98005-E5A9-451E-BF67-A6071409CDBB}" destId="{58E948E9-F163-4B89-9585-9DDAAC5DBF35}" srcOrd="16" destOrd="0" presId="urn:microsoft.com/office/officeart/2005/8/layout/default"/>
    <dgm:cxn modelId="{E4047791-B44C-4864-A95C-6C770D951A3C}" type="presParOf" srcId="{81D98005-E5A9-451E-BF67-A6071409CDBB}" destId="{78418EDD-2CFD-4130-8D0C-73569FCD667C}" srcOrd="17" destOrd="0" presId="urn:microsoft.com/office/officeart/2005/8/layout/default"/>
    <dgm:cxn modelId="{F12D259D-164E-401A-94E5-E3419CADF22E}" type="presParOf" srcId="{81D98005-E5A9-451E-BF67-A6071409CDBB}" destId="{F92CA888-5DB5-4754-A8DD-64D00E5133B1}" srcOrd="18" destOrd="0" presId="urn:microsoft.com/office/officeart/2005/8/layout/default"/>
    <dgm:cxn modelId="{71CB40AB-74DC-4EC9-B451-99FAF7F3761E}" type="presParOf" srcId="{81D98005-E5A9-451E-BF67-A6071409CDBB}" destId="{5C1C645F-E973-4224-9A1D-4E44EE9315A2}" srcOrd="19" destOrd="0" presId="urn:microsoft.com/office/officeart/2005/8/layout/default"/>
    <dgm:cxn modelId="{8FF262BB-31C6-4C0C-89C2-40E090A47E7B}" type="presParOf" srcId="{81D98005-E5A9-451E-BF67-A6071409CDBB}" destId="{9B719A37-1405-4D11-BD3F-1017415DDC71}" srcOrd="20" destOrd="0" presId="urn:microsoft.com/office/officeart/2005/8/layout/default"/>
    <dgm:cxn modelId="{720926D5-B0F1-4152-95CC-D78C210A3252}" type="presParOf" srcId="{81D98005-E5A9-451E-BF67-A6071409CDBB}" destId="{41D99EFF-6E79-4350-85BD-A710A6490A87}" srcOrd="21" destOrd="0" presId="urn:microsoft.com/office/officeart/2005/8/layout/default"/>
    <dgm:cxn modelId="{41808018-0716-4508-B710-934DF8D66475}" type="presParOf" srcId="{81D98005-E5A9-451E-BF67-A6071409CDBB}" destId="{DB5B8DAD-88E5-4A64-BB72-D924E7106627}" srcOrd="22" destOrd="0" presId="urn:microsoft.com/office/officeart/2005/8/layout/default"/>
    <dgm:cxn modelId="{98EA3CF9-B2C1-431B-A669-71A7BEBD0093}" type="presParOf" srcId="{81D98005-E5A9-451E-BF67-A6071409CDBB}" destId="{9E3314CA-1BDD-4BB6-AC10-EB37BF336CD8}" srcOrd="23" destOrd="0" presId="urn:microsoft.com/office/officeart/2005/8/layout/default"/>
    <dgm:cxn modelId="{8470CB45-5956-4524-8392-9EE365230EA0}" type="presParOf" srcId="{81D98005-E5A9-451E-BF67-A6071409CDBB}" destId="{31341A58-D1EC-4DAA-B416-CC0E242BE96B}" srcOrd="24" destOrd="0" presId="urn:microsoft.com/office/officeart/2005/8/layout/default"/>
    <dgm:cxn modelId="{46B18CB0-021F-4F82-B6DF-201E4CDBE697}" type="presParOf" srcId="{81D98005-E5A9-451E-BF67-A6071409CDBB}" destId="{DBD61E3C-D51E-46FA-99B0-5F5FDD9E7279}" srcOrd="25" destOrd="0" presId="urn:microsoft.com/office/officeart/2005/8/layout/default"/>
    <dgm:cxn modelId="{5B48E1F6-6BB9-46B4-BBD0-DA634B0624D4}" type="presParOf" srcId="{81D98005-E5A9-451E-BF67-A6071409CDBB}" destId="{59B62307-3100-47A0-B284-A8E2A7AE4457}" srcOrd="26" destOrd="0" presId="urn:microsoft.com/office/officeart/2005/8/layout/default"/>
    <dgm:cxn modelId="{9AB916B8-612D-43A5-9E6A-2123629C1E94}" type="presParOf" srcId="{81D98005-E5A9-451E-BF67-A6071409CDBB}" destId="{CC322A8E-A3F1-4E07-89FA-074B71808D1C}" srcOrd="27" destOrd="0" presId="urn:microsoft.com/office/officeart/2005/8/layout/default"/>
    <dgm:cxn modelId="{ED3A11EF-204C-49BD-9F69-900F94B4E220}" type="presParOf" srcId="{81D98005-E5A9-451E-BF67-A6071409CDBB}" destId="{07643AB1-62F8-47F4-9ECE-8B1C787CBBEC}" srcOrd="28" destOrd="0" presId="urn:microsoft.com/office/officeart/2005/8/layout/default"/>
    <dgm:cxn modelId="{6D6F3A28-78C7-42B6-9937-9C6C3DFB55F9}" type="presParOf" srcId="{81D98005-E5A9-451E-BF67-A6071409CDBB}" destId="{F44DD58A-9412-4BF8-BF39-43B0AB799900}" srcOrd="29" destOrd="0" presId="urn:microsoft.com/office/officeart/2005/8/layout/default"/>
    <dgm:cxn modelId="{E601502B-F608-467B-866C-A35D45D186F8}" type="presParOf" srcId="{81D98005-E5A9-451E-BF67-A6071409CDBB}" destId="{4E4C0237-5441-4EF9-9A60-5EDD78425609}" srcOrd="30" destOrd="0" presId="urn:microsoft.com/office/officeart/2005/8/layout/default"/>
    <dgm:cxn modelId="{376A86A5-FBF6-4DE4-8DAB-9627028359A8}" type="presParOf" srcId="{81D98005-E5A9-451E-BF67-A6071409CDBB}" destId="{5452C02C-F5AD-489B-A20C-8AA8CF758ABB}" srcOrd="31" destOrd="0" presId="urn:microsoft.com/office/officeart/2005/8/layout/default"/>
    <dgm:cxn modelId="{14768588-E01E-4668-8E01-9187297F5A66}" type="presParOf" srcId="{81D98005-E5A9-451E-BF67-A6071409CDBB}" destId="{DF300A36-8639-4368-9909-B738AEB463E0}" srcOrd="32" destOrd="0" presId="urn:microsoft.com/office/officeart/2005/8/layout/default"/>
    <dgm:cxn modelId="{4388ADB0-23EB-4D54-AFDB-829C378B9B69}" type="presParOf" srcId="{81D98005-E5A9-451E-BF67-A6071409CDBB}" destId="{88B6AF84-BA65-43D7-A653-452345151DF1}" srcOrd="33" destOrd="0" presId="urn:microsoft.com/office/officeart/2005/8/layout/default"/>
    <dgm:cxn modelId="{C99DB347-8345-4CC8-A8F0-73413C8F429C}" type="presParOf" srcId="{81D98005-E5A9-451E-BF67-A6071409CDBB}" destId="{F7224ED6-1334-4087-AEA6-6F77A3F4F158}" srcOrd="34" destOrd="0" presId="urn:microsoft.com/office/officeart/2005/8/layout/default"/>
    <dgm:cxn modelId="{640B26A8-FE96-41E3-AF43-09C9FB362F14}" type="presParOf" srcId="{81D98005-E5A9-451E-BF67-A6071409CDBB}" destId="{E624A3E2-D2D3-435A-A132-A2868473ED3A}" srcOrd="35" destOrd="0" presId="urn:microsoft.com/office/officeart/2005/8/layout/default"/>
    <dgm:cxn modelId="{E40F6135-D3FA-40D5-96E9-22D1CA94BDE2}" type="presParOf" srcId="{81D98005-E5A9-451E-BF67-A6071409CDBB}" destId="{98497D01-A2EE-4F16-85F9-58D56EB58BD8}" srcOrd="36" destOrd="0" presId="urn:microsoft.com/office/officeart/2005/8/layout/default"/>
    <dgm:cxn modelId="{C0E595C9-3A5D-4044-99D8-8D7796B8EEEF}" type="presParOf" srcId="{81D98005-E5A9-451E-BF67-A6071409CDBB}" destId="{991BD261-976C-4D39-8FDB-BF1CA59AB84E}" srcOrd="37" destOrd="0" presId="urn:microsoft.com/office/officeart/2005/8/layout/default"/>
    <dgm:cxn modelId="{8E5D4DA8-29EC-4C6A-84BE-05E429B4D1B5}" type="presParOf" srcId="{81D98005-E5A9-451E-BF67-A6071409CDBB}" destId="{35D95448-BFA2-48AC-82E2-0697EF3E4A5F}" srcOrd="38" destOrd="0" presId="urn:microsoft.com/office/officeart/2005/8/layout/default"/>
    <dgm:cxn modelId="{9324C664-D3DE-43FD-9623-0E4F8D705EB6}" type="presParOf" srcId="{81D98005-E5A9-451E-BF67-A6071409CDBB}" destId="{8D5E9097-920E-494A-B4EE-5AE0C7A4A4DC}" srcOrd="39" destOrd="0" presId="urn:microsoft.com/office/officeart/2005/8/layout/default"/>
    <dgm:cxn modelId="{749D59FB-3D06-40AA-9773-9E8BEB27FCBA}" type="presParOf" srcId="{81D98005-E5A9-451E-BF67-A6071409CDBB}" destId="{19B19890-74E8-4E60-9E15-0C5403811EAA}" srcOrd="40" destOrd="0" presId="urn:microsoft.com/office/officeart/2005/8/layout/default"/>
    <dgm:cxn modelId="{3FEFECF4-EEA0-469C-8AFD-312CB537A8B2}" type="presParOf" srcId="{81D98005-E5A9-451E-BF67-A6071409CDBB}" destId="{2B57C6EE-CC69-4392-AA9A-9C5031F0436A}" srcOrd="41" destOrd="0" presId="urn:microsoft.com/office/officeart/2005/8/layout/default"/>
    <dgm:cxn modelId="{51AC7B22-1E6A-4D0D-BDE1-14814DD7FCB6}" type="presParOf" srcId="{81D98005-E5A9-451E-BF67-A6071409CDBB}" destId="{70BEA07A-F78D-410D-8CE3-695EE5E9E49F}" srcOrd="42" destOrd="0" presId="urn:microsoft.com/office/officeart/2005/8/layout/default"/>
    <dgm:cxn modelId="{69649C20-0C4E-4EE7-9928-A3D3617D62A4}" type="presParOf" srcId="{81D98005-E5A9-451E-BF67-A6071409CDBB}" destId="{7E2883FF-F22F-4E08-8EEC-E78186AA7274}" srcOrd="43" destOrd="0" presId="urn:microsoft.com/office/officeart/2005/8/layout/default"/>
    <dgm:cxn modelId="{0FA3E5E4-128C-4AB2-BEEE-1A8176ACE3B3}" type="presParOf" srcId="{81D98005-E5A9-451E-BF67-A6071409CDBB}" destId="{8ACC018F-D40B-47D3-8207-584140DD1D9A}" srcOrd="44" destOrd="0" presId="urn:microsoft.com/office/officeart/2005/8/layout/default"/>
    <dgm:cxn modelId="{F1FAB816-17B5-452E-9514-5E66FC6B33BE}" type="presParOf" srcId="{81D98005-E5A9-451E-BF67-A6071409CDBB}" destId="{F1F274FA-2D02-46D2-98D7-CC9A7F1EDBA7}" srcOrd="45" destOrd="0" presId="urn:microsoft.com/office/officeart/2005/8/layout/default"/>
    <dgm:cxn modelId="{AA5E1222-652A-4669-ACDC-60D3CFF4A3F3}" type="presParOf" srcId="{81D98005-E5A9-451E-BF67-A6071409CDBB}" destId="{DDAE7EC6-2CED-4773-9D53-9347DCE748D2}" srcOrd="46" destOrd="0" presId="urn:microsoft.com/office/officeart/2005/8/layout/default"/>
    <dgm:cxn modelId="{E93A7212-A467-47DE-8803-036A2F71012E}" type="presParOf" srcId="{81D98005-E5A9-451E-BF67-A6071409CDBB}" destId="{AB1663D9-7FB0-4538-A30A-9A7A64DF8E1A}" srcOrd="47" destOrd="0" presId="urn:microsoft.com/office/officeart/2005/8/layout/default"/>
    <dgm:cxn modelId="{E90D237A-93E1-415E-8329-0F6FC165B578}" type="presParOf" srcId="{81D98005-E5A9-451E-BF67-A6071409CDBB}" destId="{BE11FE62-4B7D-4E2F-93F9-F03F2F8CD5BA}" srcOrd="48" destOrd="0" presId="urn:microsoft.com/office/officeart/2005/8/layout/default"/>
    <dgm:cxn modelId="{CF5B3496-8C31-4640-BF81-49831277CDAD}" type="presParOf" srcId="{81D98005-E5A9-451E-BF67-A6071409CDBB}" destId="{A8A2A603-26B0-4C8B-A0F9-F168EB6B5559}" srcOrd="49" destOrd="0" presId="urn:microsoft.com/office/officeart/2005/8/layout/default"/>
    <dgm:cxn modelId="{61E2B820-AC37-4DE7-834D-76756456E0A0}" type="presParOf" srcId="{81D98005-E5A9-451E-BF67-A6071409CDBB}" destId="{E703A1B5-EAAF-4520-BCD7-4E799731A9C7}" srcOrd="50" destOrd="0" presId="urn:microsoft.com/office/officeart/2005/8/layout/default"/>
    <dgm:cxn modelId="{7B61A4E3-DC76-4E46-932B-00CED47DAC34}" type="presParOf" srcId="{81D98005-E5A9-451E-BF67-A6071409CDBB}" destId="{A384AE0E-7615-4DC9-A39F-DD6B1A5D0857}" srcOrd="51" destOrd="0" presId="urn:microsoft.com/office/officeart/2005/8/layout/default"/>
    <dgm:cxn modelId="{27913FB6-982C-4809-B3FE-34037D407D12}" type="presParOf" srcId="{81D98005-E5A9-451E-BF67-A6071409CDBB}" destId="{02FFCF95-FBE5-4991-8926-73EB5957FA9C}" srcOrd="52" destOrd="0" presId="urn:microsoft.com/office/officeart/2005/8/layout/default"/>
    <dgm:cxn modelId="{4364D53C-C682-4195-A8A7-DEED45101820}" type="presParOf" srcId="{81D98005-E5A9-451E-BF67-A6071409CDBB}" destId="{A4942B16-1DE1-4A03-8963-CF8EF24A2FD2}" srcOrd="53" destOrd="0" presId="urn:microsoft.com/office/officeart/2005/8/layout/default"/>
    <dgm:cxn modelId="{62B7533C-101D-492F-8ED6-85F477C41949}" type="presParOf" srcId="{81D98005-E5A9-451E-BF67-A6071409CDBB}" destId="{4887492B-CE2B-4974-AA52-B919E5F7CB86}" srcOrd="54" destOrd="0" presId="urn:microsoft.com/office/officeart/2005/8/layout/default"/>
    <dgm:cxn modelId="{C6A13E22-4152-4E75-996D-44B99A7F8A27}" type="presParOf" srcId="{81D98005-E5A9-451E-BF67-A6071409CDBB}" destId="{BA6581BF-0D58-41BA-A126-544677201FB9}" srcOrd="55" destOrd="0" presId="urn:microsoft.com/office/officeart/2005/8/layout/default"/>
    <dgm:cxn modelId="{398F441E-B751-4A3E-BEF6-5AF59E3E205A}" type="presParOf" srcId="{81D98005-E5A9-451E-BF67-A6071409CDBB}" destId="{E65FD87E-6993-4326-BF52-0ADF31E3242F}" srcOrd="56" destOrd="0" presId="urn:microsoft.com/office/officeart/2005/8/layout/default"/>
    <dgm:cxn modelId="{0CBE890D-96AF-458B-AB64-C813F64FB129}" type="presParOf" srcId="{81D98005-E5A9-451E-BF67-A6071409CDBB}" destId="{E9FDC77F-7DA7-4D9E-9B74-1A8E4975ADF8}" srcOrd="57" destOrd="0" presId="urn:microsoft.com/office/officeart/2005/8/layout/default"/>
    <dgm:cxn modelId="{A05C9A26-621F-428A-8241-DBF0EA9D537F}" type="presParOf" srcId="{81D98005-E5A9-451E-BF67-A6071409CDBB}" destId="{B4E83503-0833-40F8-83C1-8B4866CEB2BF}" srcOrd="58" destOrd="0" presId="urn:microsoft.com/office/officeart/2005/8/layout/default"/>
    <dgm:cxn modelId="{5C181715-8D58-4D00-AA55-E3DA73C11FC3}" type="presParOf" srcId="{81D98005-E5A9-451E-BF67-A6071409CDBB}" destId="{26837F3B-D155-4C43-8524-179209863EC0}" srcOrd="59" destOrd="0" presId="urn:microsoft.com/office/officeart/2005/8/layout/default"/>
    <dgm:cxn modelId="{E3C0681A-1C87-41C4-B781-26CF2713B204}" type="presParOf" srcId="{81D98005-E5A9-451E-BF67-A6071409CDBB}" destId="{31A451A0-C121-422B-9D6B-20EEB93B4ADD}" srcOrd="60" destOrd="0" presId="urn:microsoft.com/office/officeart/2005/8/layout/default"/>
    <dgm:cxn modelId="{2D0FE1A1-C26F-4232-A07C-636AA60F7A53}" type="presParOf" srcId="{81D98005-E5A9-451E-BF67-A6071409CDBB}" destId="{30B6F553-390E-4FED-A4A6-6E1943B6746A}" srcOrd="61" destOrd="0" presId="urn:microsoft.com/office/officeart/2005/8/layout/default"/>
    <dgm:cxn modelId="{ADD9C56B-D40E-4DAE-92CE-A5BB879EB8D0}" type="presParOf" srcId="{81D98005-E5A9-451E-BF67-A6071409CDBB}" destId="{FD0546E7-1A2A-4933-8B7F-CF23D0CD2443}" srcOrd="6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10C9447B-D20E-4EA6-A22C-D7D632426C66}">
      <dgm:prSet/>
      <dgm:spPr/>
      <dgm:t>
        <a:bodyPr/>
        <a:lstStyle/>
        <a:p>
          <a:r>
            <a:rPr kumimoji="1" lang="en-US" altLang="ja-JP" dirty="0" smtClean="0"/>
            <a:t>First build</a:t>
          </a:r>
          <a:endParaRPr kumimoji="1" lang="ja-JP" altLang="en-US" dirty="0"/>
        </a:p>
      </dgm:t>
    </dgm:pt>
    <dgm:pt modelId="{D4907E52-F632-4E93-AA3E-D452FF420B69}" type="parTrans" cxnId="{87BBC2F6-5A14-43ED-95C7-11E99C0DC02B}">
      <dgm:prSet/>
      <dgm:spPr/>
      <dgm:t>
        <a:bodyPr/>
        <a:lstStyle/>
        <a:p>
          <a:endParaRPr kumimoji="1" lang="ja-JP" altLang="en-US"/>
        </a:p>
      </dgm:t>
    </dgm:pt>
    <dgm:pt modelId="{0B365B8F-9B43-4191-BAD9-03F231B6E6E4}" type="sibTrans" cxnId="{87BBC2F6-5A14-43ED-95C7-11E99C0DC02B}">
      <dgm:prSet/>
      <dgm:spPr/>
      <dgm:t>
        <a:bodyPr/>
        <a:lstStyle/>
        <a:p>
          <a:endParaRPr kumimoji="1" lang="ja-JP" altLang="en-US"/>
        </a:p>
      </dgm:t>
    </dgm:pt>
    <dgm:pt modelId="{D8E961D0-0D72-442C-8D7F-F5A363908E2E}">
      <dgm:prSet/>
      <dgm:spPr/>
      <dgm:t>
        <a:bodyPr/>
        <a:lstStyle/>
        <a:p>
          <a:r>
            <a:rPr kumimoji="1" lang="en-US" altLang="ja-JP" dirty="0" smtClean="0"/>
            <a:t>Weekly </a:t>
          </a:r>
          <a:r>
            <a:rPr kumimoji="1" lang="en-US" altLang="ja-JP" dirty="0"/>
            <a:t>build</a:t>
          </a:r>
          <a:endParaRPr kumimoji="1" lang="ja-JP" altLang="en-US" dirty="0"/>
        </a:p>
      </dgm:t>
    </dgm:pt>
    <dgm:pt modelId="{2A845817-E410-48D5-83A5-DF1EB46DB0B7}" type="parTrans" cxnId="{D89285AA-3943-412D-9A62-1BDA83C5F015}">
      <dgm:prSet/>
      <dgm:spPr/>
      <dgm:t>
        <a:bodyPr/>
        <a:lstStyle/>
        <a:p>
          <a:endParaRPr kumimoji="1" lang="ja-JP" altLang="en-US"/>
        </a:p>
      </dgm:t>
    </dgm:pt>
    <dgm:pt modelId="{2DD2817A-2A9E-4488-A44B-7CA5F1FC0F6C}" type="sibTrans" cxnId="{D89285AA-3943-412D-9A62-1BDA83C5F015}">
      <dgm:prSet/>
      <dgm:spPr/>
      <dgm:t>
        <a:bodyPr/>
        <a:lstStyle/>
        <a:p>
          <a:endParaRPr kumimoji="1" lang="ja-JP" altLang="en-US"/>
        </a:p>
      </dgm:t>
    </dgm:pt>
    <dgm:pt modelId="{0DB9CAE8-8F6E-42CC-B45C-53958AB19A23}">
      <dgm:prSet/>
      <dgm:spPr/>
      <dgm:t>
        <a:bodyPr/>
        <a:lstStyle/>
        <a:p>
          <a:r>
            <a:rPr kumimoji="1" lang="en-US" altLang="ja-JP" dirty="0" smtClean="0"/>
            <a:t>Monthly build</a:t>
          </a:r>
          <a:endParaRPr kumimoji="1" lang="ja-JP" altLang="en-US" dirty="0"/>
        </a:p>
      </dgm:t>
    </dgm:pt>
    <dgm:pt modelId="{0336DE8E-E4F8-490E-99BE-DF35B31F3691}" type="parTrans" cxnId="{42DBEE60-C666-40DA-8E8E-34BA2B74F8B5}">
      <dgm:prSet/>
      <dgm:spPr/>
      <dgm:t>
        <a:bodyPr/>
        <a:lstStyle/>
        <a:p>
          <a:endParaRPr kumimoji="1" lang="ja-JP" altLang="en-US"/>
        </a:p>
      </dgm:t>
    </dgm:pt>
    <dgm:pt modelId="{D7BC2B70-A996-47BB-82E5-506D305672B6}" type="sibTrans" cxnId="{42DBEE60-C666-40DA-8E8E-34BA2B74F8B5}">
      <dgm:prSet/>
      <dgm:spPr/>
      <dgm:t>
        <a:bodyPr/>
        <a:lstStyle/>
        <a:p>
          <a:endParaRPr kumimoji="1" lang="ja-JP" altLang="en-US"/>
        </a:p>
      </dgm:t>
    </dgm:pt>
    <dgm:pt modelId="{903DD7EC-31D7-4316-88E4-59EB979C31CF}">
      <dgm:prSet/>
      <dgm:spPr/>
      <dgm:t>
        <a:bodyPr/>
        <a:lstStyle/>
        <a:p>
          <a:r>
            <a:rPr kumimoji="1" lang="en-US" altLang="ja-JP" dirty="0" smtClean="0"/>
            <a:t>Internal build</a:t>
          </a:r>
          <a:endParaRPr kumimoji="1" lang="ja-JP" altLang="en-US" dirty="0"/>
        </a:p>
      </dgm:t>
    </dgm:pt>
    <dgm:pt modelId="{39630458-CF59-4D7A-8295-D22CF4ED43A1}" type="parTrans" cxnId="{7467E7F3-737A-456E-8E63-E57A304A46C3}">
      <dgm:prSet/>
      <dgm:spPr/>
      <dgm:t>
        <a:bodyPr/>
        <a:lstStyle/>
        <a:p>
          <a:endParaRPr kumimoji="1" lang="ja-JP" altLang="en-US"/>
        </a:p>
      </dgm:t>
    </dgm:pt>
    <dgm:pt modelId="{3EF0AB92-1830-4FBF-8D70-0B9BA1B5A54C}" type="sibTrans" cxnId="{7467E7F3-737A-456E-8E63-E57A304A46C3}">
      <dgm:prSet/>
      <dgm:spPr/>
      <dgm:t>
        <a:bodyPr/>
        <a:lstStyle/>
        <a:p>
          <a:endParaRPr kumimoji="1" lang="ja-JP" altLang="en-US"/>
        </a:p>
      </dgm:t>
    </dgm:pt>
    <dgm:pt modelId="{90EF6283-A34D-4125-9E28-FBA7D2BFD292}">
      <dgm:prSet/>
      <dgm:spPr/>
      <dgm:t>
        <a:bodyPr/>
        <a:lstStyle/>
        <a:p>
          <a:r>
            <a:rPr kumimoji="1" lang="en-US" altLang="ja-JP" dirty="0" smtClean="0"/>
            <a:t>Special build</a:t>
          </a:r>
          <a:endParaRPr kumimoji="1" lang="ja-JP" altLang="en-US" dirty="0"/>
        </a:p>
      </dgm:t>
    </dgm:pt>
    <dgm:pt modelId="{1F1D2689-5E2B-4BCE-97AC-0DAA4D4FCE9E}" type="parTrans" cxnId="{C79ED3F0-83F7-4698-860D-1925AF4C03BE}">
      <dgm:prSet/>
      <dgm:spPr/>
      <dgm:t>
        <a:bodyPr/>
        <a:lstStyle/>
        <a:p>
          <a:endParaRPr kumimoji="1" lang="ja-JP" altLang="en-US"/>
        </a:p>
      </dgm:t>
    </dgm:pt>
    <dgm:pt modelId="{EED42A5F-9500-4A52-8CE0-60C30309EC3F}" type="sibTrans" cxnId="{C79ED3F0-83F7-4698-860D-1925AF4C03BE}">
      <dgm:prSet/>
      <dgm:spPr/>
      <dgm:t>
        <a:bodyPr/>
        <a:lstStyle/>
        <a:p>
          <a:endParaRPr kumimoji="1" lang="ja-JP" altLang="en-US"/>
        </a:p>
      </dgm:t>
    </dgm:pt>
    <dgm:pt modelId="{36A314D8-E7BF-4658-B1DD-74265C50CE1D}">
      <dgm:prSet/>
      <dgm:spPr/>
      <dgm:t>
        <a:bodyPr/>
        <a:lstStyle/>
        <a:p>
          <a:r>
            <a:rPr kumimoji="1" lang="en-US" altLang="ja-JP" dirty="0" smtClean="0"/>
            <a:t>Biweekly build</a:t>
          </a:r>
          <a:endParaRPr kumimoji="1" lang="ja-JP" altLang="en-US" dirty="0"/>
        </a:p>
      </dgm:t>
    </dgm:pt>
    <dgm:pt modelId="{340A0441-00EF-41C1-916D-4E3490805F09}" type="parTrans" cxnId="{4DBA4528-A575-407C-889E-17D98663824C}">
      <dgm:prSet/>
      <dgm:spPr/>
      <dgm:t>
        <a:bodyPr/>
        <a:lstStyle/>
        <a:p>
          <a:endParaRPr kumimoji="1" lang="ja-JP" altLang="en-US"/>
        </a:p>
      </dgm:t>
    </dgm:pt>
    <dgm:pt modelId="{F57FE862-F99C-4AF2-90EF-50D698225B07}" type="sibTrans" cxnId="{4DBA4528-A575-407C-889E-17D98663824C}">
      <dgm:prSet/>
      <dgm:spPr/>
      <dgm:t>
        <a:bodyPr/>
        <a:lstStyle/>
        <a:p>
          <a:endParaRPr kumimoji="1" lang="ja-JP" altLang="en-US"/>
        </a:p>
      </dgm:t>
    </dgm:pt>
    <dgm:pt modelId="{1580B96D-7C01-4AC2-A21E-B5E1486CDEB4}">
      <dgm:prSet/>
      <dgm:spPr/>
      <dgm:t>
        <a:bodyPr/>
        <a:lstStyle/>
        <a:p>
          <a:r>
            <a:rPr kumimoji="1" lang="en-US" altLang="ja-JP" dirty="0" smtClean="0"/>
            <a:t>Daily build</a:t>
          </a:r>
          <a:endParaRPr kumimoji="1" lang="ja-JP" altLang="en-US" dirty="0"/>
        </a:p>
      </dgm:t>
    </dgm:pt>
    <dgm:pt modelId="{921ABE5C-4328-4ABF-9B85-FB371D0F3CBD}" type="parTrans" cxnId="{9171ADAB-4148-466C-86F6-C3D1F34BDCA1}">
      <dgm:prSet/>
      <dgm:spPr/>
      <dgm:t>
        <a:bodyPr/>
        <a:lstStyle/>
        <a:p>
          <a:endParaRPr kumimoji="1" lang="ja-JP" altLang="en-US"/>
        </a:p>
      </dgm:t>
    </dgm:pt>
    <dgm:pt modelId="{9B035E0C-051E-4FE8-9B30-206E20C46E07}" type="sibTrans" cxnId="{9171ADAB-4148-466C-86F6-C3D1F34BDCA1}">
      <dgm:prSet/>
      <dgm:spPr/>
      <dgm:t>
        <a:bodyPr/>
        <a:lstStyle/>
        <a:p>
          <a:endParaRPr kumimoji="1" lang="ja-JP" altLang="en-US"/>
        </a:p>
      </dgm:t>
    </dgm:pt>
    <dgm:pt modelId="{D684B49C-1DAD-43DA-BB66-40ABD5BF44E0}">
      <dgm:prSet/>
      <dgm:spPr/>
      <dgm:t>
        <a:bodyPr/>
        <a:lstStyle/>
        <a:p>
          <a:r>
            <a:rPr kumimoji="1" lang="en-US" altLang="ja-JP" dirty="0" smtClean="0"/>
            <a:t>External build</a:t>
          </a:r>
          <a:endParaRPr kumimoji="1" lang="ja-JP" altLang="en-US" dirty="0"/>
        </a:p>
      </dgm:t>
    </dgm:pt>
    <dgm:pt modelId="{FBFBAAB8-32B7-4FC4-BD19-84A098DDC942}" type="parTrans" cxnId="{38A79469-CFDA-4E4B-B520-FB4FF336B59B}">
      <dgm:prSet/>
      <dgm:spPr/>
      <dgm:t>
        <a:bodyPr/>
        <a:lstStyle/>
        <a:p>
          <a:endParaRPr lang="en-US"/>
        </a:p>
      </dgm:t>
    </dgm:pt>
    <dgm:pt modelId="{1AF18095-8755-4B12-866D-C7E63853A695}" type="sibTrans" cxnId="{38A79469-CFDA-4E4B-B520-FB4FF336B59B}">
      <dgm:prSet/>
      <dgm:spPr/>
      <dgm:t>
        <a:bodyPr/>
        <a:lstStyle/>
        <a:p>
          <a:endParaRPr lang="en-US"/>
        </a:p>
      </dgm:t>
    </dgm:pt>
    <dgm:pt modelId="{EFBD83EC-1735-406C-9AEE-1B1BC69C1BED}">
      <dgm:prSet/>
      <dgm:spPr/>
      <dgm:t>
        <a:bodyPr/>
        <a:lstStyle/>
        <a:p>
          <a:r>
            <a:rPr kumimoji="1" lang="en-US" altLang="ja-JP" dirty="0" smtClean="0"/>
            <a:t>Integration build</a:t>
          </a:r>
          <a:endParaRPr kumimoji="1" lang="ja-JP" altLang="en-US" dirty="0"/>
        </a:p>
      </dgm:t>
    </dgm:pt>
    <dgm:pt modelId="{AA339274-4F02-42D2-8C77-038B2D3BFB54}" type="parTrans" cxnId="{D33A85E3-9E62-46B8-A4BB-6FFE760761EE}">
      <dgm:prSet/>
      <dgm:spPr/>
      <dgm:t>
        <a:bodyPr/>
        <a:lstStyle/>
        <a:p>
          <a:endParaRPr kumimoji="1" lang="ja-JP" altLang="en-US"/>
        </a:p>
      </dgm:t>
    </dgm:pt>
    <dgm:pt modelId="{3EF3F911-3E4D-42A5-A051-1CEB057C32D8}" type="sibTrans" cxnId="{D33A85E3-9E62-46B8-A4BB-6FFE760761EE}">
      <dgm:prSet/>
      <dgm:spPr/>
      <dgm:t>
        <a:bodyPr/>
        <a:lstStyle/>
        <a:p>
          <a:endParaRPr kumimoji="1" lang="ja-JP" altLang="en-US"/>
        </a:p>
      </dgm:t>
    </dgm:pt>
    <dgm:pt modelId="{752063D3-CCDE-49AE-AF65-D48E79CDE3B0}">
      <dgm:prSet/>
      <dgm:spPr/>
      <dgm:t>
        <a:bodyPr/>
        <a:lstStyle/>
        <a:p>
          <a:r>
            <a:rPr kumimoji="1" lang="en-US" altLang="ja-JP" dirty="0" smtClean="0"/>
            <a:t>Experimental build</a:t>
          </a:r>
          <a:endParaRPr kumimoji="1" lang="ja-JP" altLang="en-US" dirty="0"/>
        </a:p>
      </dgm:t>
    </dgm:pt>
    <dgm:pt modelId="{E8497493-F558-4D83-BAE9-CB6C37A3ACC0}" type="parTrans" cxnId="{B3AB5E81-59F2-4D49-A5A9-7B945D0FFC70}">
      <dgm:prSet/>
      <dgm:spPr/>
      <dgm:t>
        <a:bodyPr/>
        <a:lstStyle/>
        <a:p>
          <a:endParaRPr kumimoji="1" lang="ja-JP" altLang="en-US"/>
        </a:p>
      </dgm:t>
    </dgm:pt>
    <dgm:pt modelId="{CD76BBF9-FE7A-4D20-A6FE-FCC23F53CD82}" type="sibTrans" cxnId="{B3AB5E81-59F2-4D49-A5A9-7B945D0FFC70}">
      <dgm:prSet/>
      <dgm:spPr/>
      <dgm:t>
        <a:bodyPr/>
        <a:lstStyle/>
        <a:p>
          <a:endParaRPr kumimoji="1" lang="ja-JP" altLang="en-US"/>
        </a:p>
      </dgm:t>
    </dgm:pt>
    <dgm:pt modelId="{265061C9-25B6-44EB-B4A7-769AA0D95C16}">
      <dgm:prSet/>
      <dgm:spPr/>
      <dgm:t>
        <a:bodyPr/>
        <a:lstStyle/>
        <a:p>
          <a:r>
            <a:rPr kumimoji="1" lang="en-US" altLang="ja-JP" dirty="0" smtClean="0"/>
            <a:t>Alpha build</a:t>
          </a:r>
          <a:endParaRPr kumimoji="1" lang="ja-JP" altLang="en-US" dirty="0"/>
        </a:p>
      </dgm:t>
    </dgm:pt>
    <dgm:pt modelId="{1BD5359D-0AB8-4182-B152-CD5E9F1301B3}" type="parTrans" cxnId="{F8C25B53-2DFE-4676-8F53-BFB1C460B880}">
      <dgm:prSet/>
      <dgm:spPr/>
      <dgm:t>
        <a:bodyPr/>
        <a:lstStyle/>
        <a:p>
          <a:endParaRPr kumimoji="1" lang="ja-JP" altLang="en-US"/>
        </a:p>
      </dgm:t>
    </dgm:pt>
    <dgm:pt modelId="{B6A12E4D-53DE-4331-B800-812D95D3FCE6}" type="sibTrans" cxnId="{F8C25B53-2DFE-4676-8F53-BFB1C460B880}">
      <dgm:prSet/>
      <dgm:spPr/>
      <dgm:t>
        <a:bodyPr/>
        <a:lstStyle/>
        <a:p>
          <a:endParaRPr kumimoji="1" lang="ja-JP" altLang="en-US"/>
        </a:p>
      </dgm:t>
    </dgm:pt>
    <dgm:pt modelId="{03F017AC-7DBD-44CC-BB91-24216243587B}">
      <dgm:prSet/>
      <dgm:spPr/>
      <dgm:t>
        <a:bodyPr/>
        <a:lstStyle/>
        <a:p>
          <a:r>
            <a:rPr kumimoji="1" lang="en-US" altLang="ja-JP" dirty="0" smtClean="0"/>
            <a:t>Beta build</a:t>
          </a:r>
          <a:endParaRPr kumimoji="1" lang="ja-JP" altLang="en-US" dirty="0"/>
        </a:p>
      </dgm:t>
    </dgm:pt>
    <dgm:pt modelId="{081B6660-5997-42B1-B3DD-DDE3A1744CC2}" type="parTrans" cxnId="{366D7731-27B5-459C-B328-556DEE8FD533}">
      <dgm:prSet/>
      <dgm:spPr/>
      <dgm:t>
        <a:bodyPr/>
        <a:lstStyle/>
        <a:p>
          <a:endParaRPr kumimoji="1" lang="ja-JP" altLang="en-US"/>
        </a:p>
      </dgm:t>
    </dgm:pt>
    <dgm:pt modelId="{4D477768-4990-43AD-B6C7-5D62F7F9285B}" type="sibTrans" cxnId="{366D7731-27B5-459C-B328-556DEE8FD533}">
      <dgm:prSet/>
      <dgm:spPr/>
      <dgm:t>
        <a:bodyPr/>
        <a:lstStyle/>
        <a:p>
          <a:endParaRPr kumimoji="1" lang="ja-JP" altLang="en-US"/>
        </a:p>
      </dgm:t>
    </dgm:pt>
    <dgm:pt modelId="{BBEF13FC-5669-4535-AFE6-31ED560EBF0A}">
      <dgm:prSet/>
      <dgm:spPr/>
      <dgm:t>
        <a:bodyPr/>
        <a:lstStyle/>
        <a:p>
          <a:r>
            <a:rPr kumimoji="1" lang="en-US" altLang="ja-JP" dirty="0" smtClean="0"/>
            <a:t>Freeze build</a:t>
          </a:r>
          <a:endParaRPr kumimoji="1" lang="ja-JP" altLang="en-US" dirty="0"/>
        </a:p>
      </dgm:t>
    </dgm:pt>
    <dgm:pt modelId="{5AFD075A-BA8E-4983-A627-F3952B07C9BF}" type="parTrans" cxnId="{21B42DC4-95AC-4CF5-A4D0-614B6E2702A0}">
      <dgm:prSet/>
      <dgm:spPr/>
      <dgm:t>
        <a:bodyPr/>
        <a:lstStyle/>
        <a:p>
          <a:endParaRPr kumimoji="1" lang="ja-JP" altLang="en-US"/>
        </a:p>
      </dgm:t>
    </dgm:pt>
    <dgm:pt modelId="{9D9BAA3F-2F36-4B34-A4A2-0F283B5FDA9D}" type="sibTrans" cxnId="{21B42DC4-95AC-4CF5-A4D0-614B6E2702A0}">
      <dgm:prSet/>
      <dgm:spPr/>
      <dgm:t>
        <a:bodyPr/>
        <a:lstStyle/>
        <a:p>
          <a:endParaRPr kumimoji="1" lang="ja-JP" altLang="en-US"/>
        </a:p>
      </dgm:t>
    </dgm:pt>
    <dgm:pt modelId="{C3E10FAF-2B36-4D46-A40A-C223FE60A9D8}">
      <dgm:prSet/>
      <dgm:spPr/>
      <dgm:t>
        <a:bodyPr/>
        <a:lstStyle/>
        <a:p>
          <a:r>
            <a:rPr kumimoji="1" lang="en-US" altLang="ja-JP" dirty="0" smtClean="0"/>
            <a:t>Candidate build</a:t>
          </a:r>
          <a:endParaRPr kumimoji="1" lang="ja-JP" altLang="en-US" dirty="0"/>
        </a:p>
      </dgm:t>
    </dgm:pt>
    <dgm:pt modelId="{DB88EDF8-848C-4545-91C0-C8A7954BD4B5}" type="parTrans" cxnId="{36ED24FA-F5BF-4B1E-BE68-23A8E0D0F798}">
      <dgm:prSet/>
      <dgm:spPr/>
      <dgm:t>
        <a:bodyPr/>
        <a:lstStyle/>
        <a:p>
          <a:endParaRPr kumimoji="1" lang="ja-JP" altLang="en-US"/>
        </a:p>
      </dgm:t>
    </dgm:pt>
    <dgm:pt modelId="{448E1058-491F-4203-AB1F-A640BC3566BC}" type="sibTrans" cxnId="{36ED24FA-F5BF-4B1E-BE68-23A8E0D0F798}">
      <dgm:prSet/>
      <dgm:spPr/>
      <dgm:t>
        <a:bodyPr/>
        <a:lstStyle/>
        <a:p>
          <a:endParaRPr kumimoji="1" lang="ja-JP" altLang="en-US"/>
        </a:p>
      </dgm:t>
    </dgm:pt>
    <dgm:pt modelId="{6DE01BEF-17B8-4D01-8DB2-B526AA91ECE6}">
      <dgm:prSet/>
      <dgm:spPr/>
      <dgm:t>
        <a:bodyPr/>
        <a:lstStyle/>
        <a:p>
          <a:r>
            <a:rPr kumimoji="1" lang="en-US" altLang="ja-JP" dirty="0" smtClean="0"/>
            <a:t>Release build</a:t>
          </a:r>
          <a:endParaRPr kumimoji="1" lang="ja-JP" altLang="en-US" dirty="0"/>
        </a:p>
      </dgm:t>
    </dgm:pt>
    <dgm:pt modelId="{B1AB24E2-2AD8-4073-BBFC-6E5CDE6A9483}" type="parTrans" cxnId="{E6960122-1E69-49B9-830B-A3F4D6389F8A}">
      <dgm:prSet/>
      <dgm:spPr/>
      <dgm:t>
        <a:bodyPr/>
        <a:lstStyle/>
        <a:p>
          <a:endParaRPr kumimoji="1" lang="ja-JP" altLang="en-US"/>
        </a:p>
      </dgm:t>
    </dgm:pt>
    <dgm:pt modelId="{4A453C32-03C4-4B22-93D5-170ADE07F400}" type="sibTrans" cxnId="{E6960122-1E69-49B9-830B-A3F4D6389F8A}">
      <dgm:prSet/>
      <dgm:spPr/>
      <dgm:t>
        <a:bodyPr/>
        <a:lstStyle/>
        <a:p>
          <a:endParaRPr kumimoji="1" lang="ja-JP" altLang="en-US"/>
        </a:p>
      </dgm:t>
    </dgm:pt>
    <dgm:pt modelId="{B4E4DA98-793D-4761-85CE-DCCAC34E00F6}">
      <dgm:prSet/>
      <dgm:spPr/>
      <dgm:t>
        <a:bodyPr/>
        <a:lstStyle/>
        <a:p>
          <a:r>
            <a:rPr kumimoji="1" lang="en-US" altLang="ja-JP" dirty="0" smtClean="0"/>
            <a:t>Gold build</a:t>
          </a:r>
          <a:endParaRPr kumimoji="1" lang="ja-JP" altLang="en-US" dirty="0"/>
        </a:p>
      </dgm:t>
    </dgm:pt>
    <dgm:pt modelId="{0EAA132B-91AB-402A-9DCF-DD95DC2CAA39}" type="parTrans" cxnId="{628A2661-42DD-44D2-99D6-BE7EAFA581E8}">
      <dgm:prSet/>
      <dgm:spPr/>
      <dgm:t>
        <a:bodyPr/>
        <a:lstStyle/>
        <a:p>
          <a:endParaRPr kumimoji="1" lang="ja-JP" altLang="en-US"/>
        </a:p>
      </dgm:t>
    </dgm:pt>
    <dgm:pt modelId="{8984E12C-9AF0-4D63-90AE-DD22F8F15632}" type="sibTrans" cxnId="{628A2661-42DD-44D2-99D6-BE7EAFA581E8}">
      <dgm:prSet/>
      <dgm:spPr/>
      <dgm:t>
        <a:bodyPr/>
        <a:lstStyle/>
        <a:p>
          <a:endParaRPr kumimoji="1" lang="ja-JP" altLang="en-US"/>
        </a:p>
      </dgm:t>
    </dgm:pt>
    <dgm:pt modelId="{EDD70FCF-A228-457B-86D1-950D80DB1F27}">
      <dgm:prSet/>
      <dgm:spPr/>
      <dgm:t>
        <a:bodyPr/>
        <a:lstStyle/>
        <a:p>
          <a:r>
            <a:rPr kumimoji="1" lang="en-US" altLang="ja-JP" dirty="0" smtClean="0"/>
            <a:t>Final build</a:t>
          </a:r>
          <a:endParaRPr kumimoji="1" lang="ja-JP" altLang="en-US" dirty="0"/>
        </a:p>
      </dgm:t>
    </dgm:pt>
    <dgm:pt modelId="{D5CEDF31-011A-4AD9-A8AE-676704140D6B}" type="parTrans" cxnId="{939D3149-D268-4D91-9D04-BA0A3796A9E6}">
      <dgm:prSet/>
      <dgm:spPr/>
      <dgm:t>
        <a:bodyPr/>
        <a:lstStyle/>
        <a:p>
          <a:endParaRPr kumimoji="1" lang="ja-JP" altLang="en-US"/>
        </a:p>
      </dgm:t>
    </dgm:pt>
    <dgm:pt modelId="{978B19F3-5A60-4DE3-B645-0FD1FECF67C0}" type="sibTrans" cxnId="{939D3149-D268-4D91-9D04-BA0A3796A9E6}">
      <dgm:prSet/>
      <dgm:spPr/>
      <dgm:t>
        <a:bodyPr/>
        <a:lstStyle/>
        <a:p>
          <a:endParaRPr kumimoji="1" lang="ja-JP" altLang="en-US"/>
        </a:p>
      </dgm:t>
    </dgm:pt>
    <dgm:pt modelId="{3CA6E93D-9EDF-42F6-9892-DC0374D5F3A8}">
      <dgm:prSet/>
      <dgm:spPr/>
      <dgm:t>
        <a:bodyPr/>
        <a:lstStyle/>
        <a:p>
          <a:r>
            <a:rPr kumimoji="1" lang="en-US" altLang="ja-JP" dirty="0" smtClean="0"/>
            <a:t>Nightly build</a:t>
          </a:r>
          <a:endParaRPr kumimoji="1" lang="ja-JP" altLang="en-US" dirty="0"/>
        </a:p>
      </dgm:t>
    </dgm:pt>
    <dgm:pt modelId="{A1D412D5-4EC6-4EF1-808C-D9BF3C64B907}" type="parTrans" cxnId="{ECCA908A-CC55-4437-BA27-18BD1A8EE104}">
      <dgm:prSet/>
      <dgm:spPr/>
      <dgm:t>
        <a:bodyPr/>
        <a:lstStyle/>
        <a:p>
          <a:endParaRPr kumimoji="1" lang="ja-JP" altLang="en-US"/>
        </a:p>
      </dgm:t>
    </dgm:pt>
    <dgm:pt modelId="{AD8061B3-BFF2-44CD-A94E-5F6A4F38D84A}" type="sibTrans" cxnId="{ECCA908A-CC55-4437-BA27-18BD1A8EE104}">
      <dgm:prSet/>
      <dgm:spPr/>
      <dgm:t>
        <a:bodyPr/>
        <a:lstStyle/>
        <a:p>
          <a:endParaRPr kumimoji="1" lang="ja-JP" altLang="en-US"/>
        </a:p>
      </dgm:t>
    </dgm:pt>
    <dgm:pt modelId="{105A315B-2696-4988-9587-4845AD81FFC7}">
      <dgm:prSet/>
      <dgm:spPr/>
      <dgm:t>
        <a:bodyPr/>
        <a:lstStyle/>
        <a:p>
          <a:r>
            <a:rPr kumimoji="1" lang="en-US" altLang="ja-JP" dirty="0" smtClean="0"/>
            <a:t>Latest build</a:t>
          </a:r>
          <a:endParaRPr kumimoji="1" lang="ja-JP" altLang="en-US" dirty="0"/>
        </a:p>
      </dgm:t>
    </dgm:pt>
    <dgm:pt modelId="{A142A2D4-D561-4010-AAD7-74B24CFC4353}" type="parTrans" cxnId="{5D005765-9F5A-4F86-B886-1617BBE5564A}">
      <dgm:prSet/>
      <dgm:spPr/>
      <dgm:t>
        <a:bodyPr/>
        <a:lstStyle/>
        <a:p>
          <a:endParaRPr kumimoji="1" lang="ja-JP" altLang="en-US"/>
        </a:p>
      </dgm:t>
    </dgm:pt>
    <dgm:pt modelId="{A3194403-6670-4BBC-8022-95D55859C50F}" type="sibTrans" cxnId="{5D005765-9F5A-4F86-B886-1617BBE5564A}">
      <dgm:prSet/>
      <dgm:spPr/>
      <dgm:t>
        <a:bodyPr/>
        <a:lstStyle/>
        <a:p>
          <a:endParaRPr kumimoji="1" lang="ja-JP" altLang="en-US"/>
        </a:p>
      </dgm:t>
    </dgm:pt>
    <dgm:pt modelId="{72E88281-E7BD-4B10-9A38-8FB123C39733}">
      <dgm:prSet/>
      <dgm:spPr/>
      <dgm:t>
        <a:bodyPr/>
        <a:lstStyle/>
        <a:p>
          <a:r>
            <a:rPr kumimoji="1" lang="en-US" altLang="ja-JP" dirty="0" smtClean="0"/>
            <a:t>Next build</a:t>
          </a:r>
          <a:endParaRPr kumimoji="1" lang="ja-JP" altLang="en-US" dirty="0"/>
        </a:p>
      </dgm:t>
    </dgm:pt>
    <dgm:pt modelId="{EEFFE7BD-E547-4764-A1EE-28A878AAD122}" type="parTrans" cxnId="{754780C6-E1AC-4EFD-AB89-143B1DE903E9}">
      <dgm:prSet/>
      <dgm:spPr/>
      <dgm:t>
        <a:bodyPr/>
        <a:lstStyle/>
        <a:p>
          <a:endParaRPr kumimoji="1" lang="ja-JP" altLang="en-US"/>
        </a:p>
      </dgm:t>
    </dgm:pt>
    <dgm:pt modelId="{E45005F2-377C-452E-846A-4E4FB3C7FAAE}" type="sibTrans" cxnId="{754780C6-E1AC-4EFD-AB89-143B1DE903E9}">
      <dgm:prSet/>
      <dgm:spPr/>
      <dgm:t>
        <a:bodyPr/>
        <a:lstStyle/>
        <a:p>
          <a:endParaRPr kumimoji="1" lang="ja-JP" altLang="en-US"/>
        </a:p>
      </dgm:t>
    </dgm:pt>
    <dgm:pt modelId="{88E6F3D3-39B1-4E01-BFFC-6250D972EC85}">
      <dgm:prSet/>
      <dgm:spPr/>
      <dgm:t>
        <a:bodyPr/>
        <a:lstStyle/>
        <a:p>
          <a:r>
            <a:rPr kumimoji="1" lang="en-US" altLang="ja-JP" dirty="0" smtClean="0"/>
            <a:t>Previous build</a:t>
          </a:r>
          <a:endParaRPr kumimoji="1" lang="ja-JP" altLang="en-US" dirty="0"/>
        </a:p>
      </dgm:t>
    </dgm:pt>
    <dgm:pt modelId="{0F941465-4952-443F-8257-FDE41547B59F}" type="parTrans" cxnId="{DE162070-E6AF-49B4-99F0-C5EF59E7161B}">
      <dgm:prSet/>
      <dgm:spPr/>
      <dgm:t>
        <a:bodyPr/>
        <a:lstStyle/>
        <a:p>
          <a:endParaRPr kumimoji="1" lang="ja-JP" altLang="en-US"/>
        </a:p>
      </dgm:t>
    </dgm:pt>
    <dgm:pt modelId="{0907E9B7-1062-4A27-A5F4-819ADADF71ED}" type="sibTrans" cxnId="{DE162070-E6AF-49B4-99F0-C5EF59E7161B}">
      <dgm:prSet/>
      <dgm:spPr/>
      <dgm:t>
        <a:bodyPr/>
        <a:lstStyle/>
        <a:p>
          <a:endParaRPr kumimoji="1" lang="ja-JP" altLang="en-US"/>
        </a:p>
      </dgm:t>
    </dgm:pt>
    <dgm:pt modelId="{EAB2BFB6-0488-40FD-9704-42A318BC91B9}">
      <dgm:prSet/>
      <dgm:spPr/>
      <dgm:t>
        <a:bodyPr/>
        <a:lstStyle/>
        <a:p>
          <a:r>
            <a:rPr kumimoji="1" lang="en-US" altLang="ja-JP" dirty="0" smtClean="0"/>
            <a:t>Debug build</a:t>
          </a:r>
          <a:endParaRPr kumimoji="1" lang="ja-JP" altLang="en-US" dirty="0"/>
        </a:p>
      </dgm:t>
    </dgm:pt>
    <dgm:pt modelId="{15A8972D-1D60-42EC-B04C-ABBC53A5AD44}" type="parTrans" cxnId="{18D5B81F-BF47-49A6-A072-B594139C2123}">
      <dgm:prSet/>
      <dgm:spPr/>
      <dgm:t>
        <a:bodyPr/>
        <a:lstStyle/>
        <a:p>
          <a:endParaRPr kumimoji="1" lang="ja-JP" altLang="en-US"/>
        </a:p>
      </dgm:t>
    </dgm:pt>
    <dgm:pt modelId="{660DD8F3-41EF-4545-B29F-98B3B4B06822}" type="sibTrans" cxnId="{18D5B81F-BF47-49A6-A072-B594139C2123}">
      <dgm:prSet/>
      <dgm:spPr/>
      <dgm:t>
        <a:bodyPr/>
        <a:lstStyle/>
        <a:p>
          <a:endParaRPr kumimoji="1" lang="ja-JP" altLang="en-US"/>
        </a:p>
      </dgm:t>
    </dgm:pt>
    <dgm:pt modelId="{70110C6D-3053-4BD9-B8DE-C5CD61E1BFAC}">
      <dgm:prSet/>
      <dgm:spPr/>
      <dgm:t>
        <a:bodyPr/>
        <a:lstStyle/>
        <a:p>
          <a:r>
            <a:rPr kumimoji="1" lang="en-US" altLang="ja-JP" dirty="0" smtClean="0"/>
            <a:t>Stable build</a:t>
          </a:r>
          <a:endParaRPr kumimoji="1" lang="ja-JP" altLang="en-US" dirty="0"/>
        </a:p>
      </dgm:t>
    </dgm:pt>
    <dgm:pt modelId="{5A29E309-53E1-4F60-9035-7E671F53BA50}" type="parTrans" cxnId="{405E3CE5-6E1D-4033-85C2-C8690E4AA760}">
      <dgm:prSet/>
      <dgm:spPr/>
      <dgm:t>
        <a:bodyPr/>
        <a:lstStyle/>
        <a:p>
          <a:endParaRPr kumimoji="1" lang="ja-JP" altLang="en-US"/>
        </a:p>
      </dgm:t>
    </dgm:pt>
    <dgm:pt modelId="{F6AE382E-079D-4847-928C-05DB9E218E30}" type="sibTrans" cxnId="{405E3CE5-6E1D-4033-85C2-C8690E4AA760}">
      <dgm:prSet/>
      <dgm:spPr/>
      <dgm:t>
        <a:bodyPr/>
        <a:lstStyle/>
        <a:p>
          <a:endParaRPr kumimoji="1" lang="ja-JP" altLang="en-US"/>
        </a:p>
      </dgm:t>
    </dgm:pt>
    <dgm:pt modelId="{BF044EC3-B042-4AC2-A003-13AF82117D53}">
      <dgm:prSet/>
      <dgm:spPr/>
      <dgm:t>
        <a:bodyPr/>
        <a:lstStyle/>
        <a:p>
          <a:r>
            <a:rPr kumimoji="1" lang="en-US" altLang="ja-JP" dirty="0" smtClean="0"/>
            <a:t>Reproducible build</a:t>
          </a:r>
          <a:endParaRPr kumimoji="1" lang="ja-JP" altLang="en-US" dirty="0"/>
        </a:p>
      </dgm:t>
    </dgm:pt>
    <dgm:pt modelId="{F62AF7E3-15C3-4529-963C-9CAA7AD26FDB}" type="parTrans" cxnId="{CC388C5D-26F6-4640-A67C-5C6477305B79}">
      <dgm:prSet/>
      <dgm:spPr/>
      <dgm:t>
        <a:bodyPr/>
        <a:lstStyle/>
        <a:p>
          <a:endParaRPr kumimoji="1" lang="ja-JP" altLang="en-US"/>
        </a:p>
      </dgm:t>
    </dgm:pt>
    <dgm:pt modelId="{995A9CE0-7746-492D-8B7D-0E86267D8887}" type="sibTrans" cxnId="{CC388C5D-26F6-4640-A67C-5C6477305B79}">
      <dgm:prSet/>
      <dgm:spPr/>
      <dgm:t>
        <a:bodyPr/>
        <a:lstStyle/>
        <a:p>
          <a:endParaRPr kumimoji="1" lang="ja-JP" altLang="en-US"/>
        </a:p>
      </dgm:t>
    </dgm:pt>
    <dgm:pt modelId="{9ACD554B-68B7-475D-B340-923BD85CC61A}">
      <dgm:prSet/>
      <dgm:spPr/>
      <dgm:t>
        <a:bodyPr/>
        <a:lstStyle/>
        <a:p>
          <a:r>
            <a:rPr kumimoji="1" lang="en-US" altLang="ja-JP" dirty="0" smtClean="0"/>
            <a:t>Testable build</a:t>
          </a:r>
          <a:endParaRPr kumimoji="1" lang="ja-JP" altLang="en-US" dirty="0"/>
        </a:p>
      </dgm:t>
    </dgm:pt>
    <dgm:pt modelId="{9AA513F2-DFF2-46FD-AA41-D9D41458AA7A}" type="parTrans" cxnId="{50EB8CBB-01DF-4FC9-9FAE-6D0E66A584B2}">
      <dgm:prSet/>
      <dgm:spPr/>
      <dgm:t>
        <a:bodyPr/>
        <a:lstStyle/>
        <a:p>
          <a:endParaRPr kumimoji="1" lang="ja-JP" altLang="en-US"/>
        </a:p>
      </dgm:t>
    </dgm:pt>
    <dgm:pt modelId="{C150E83B-7F1A-4DA1-8C70-5EA028D29E09}" type="sibTrans" cxnId="{50EB8CBB-01DF-4FC9-9FAE-6D0E66A584B2}">
      <dgm:prSet/>
      <dgm:spPr/>
      <dgm:t>
        <a:bodyPr/>
        <a:lstStyle/>
        <a:p>
          <a:endParaRPr kumimoji="1" lang="ja-JP" altLang="en-US"/>
        </a:p>
      </dgm:t>
    </dgm:pt>
    <dgm:pt modelId="{DF13E3F3-AB8D-459C-994A-6ADBE222D0AE}">
      <dgm:prSet/>
      <dgm:spPr/>
      <dgm:t>
        <a:bodyPr/>
        <a:lstStyle/>
        <a:p>
          <a:r>
            <a:rPr kumimoji="1" lang="en-US" altLang="ja-JP" dirty="0" err="1" smtClean="0"/>
            <a:t>Dogfoodable</a:t>
          </a:r>
          <a:r>
            <a:rPr kumimoji="1" lang="en-US" altLang="ja-JP" dirty="0" smtClean="0"/>
            <a:t> build</a:t>
          </a:r>
          <a:endParaRPr kumimoji="1" lang="ja-JP" altLang="en-US" dirty="0"/>
        </a:p>
      </dgm:t>
    </dgm:pt>
    <dgm:pt modelId="{648071F5-198D-4C44-B7FC-2E78F1093500}" type="parTrans" cxnId="{C5F727E3-AD88-4BC2-8DB0-04629BC13AEE}">
      <dgm:prSet/>
      <dgm:spPr/>
      <dgm:t>
        <a:bodyPr/>
        <a:lstStyle/>
        <a:p>
          <a:endParaRPr kumimoji="1" lang="ja-JP" altLang="en-US"/>
        </a:p>
      </dgm:t>
    </dgm:pt>
    <dgm:pt modelId="{A07763B2-946D-46A9-8816-B9619A2005CD}" type="sibTrans" cxnId="{C5F727E3-AD88-4BC2-8DB0-04629BC13AEE}">
      <dgm:prSet/>
      <dgm:spPr/>
      <dgm:t>
        <a:bodyPr/>
        <a:lstStyle/>
        <a:p>
          <a:endParaRPr kumimoji="1" lang="ja-JP" altLang="en-US"/>
        </a:p>
      </dgm:t>
    </dgm:pt>
    <dgm:pt modelId="{ADCED0B6-4DB2-4263-831C-4B7AE15E1F4A}">
      <dgm:prSet/>
      <dgm:spPr/>
      <dgm:t>
        <a:bodyPr/>
        <a:lstStyle/>
        <a:p>
          <a:r>
            <a:rPr kumimoji="1" lang="en-US" altLang="ja-JP" dirty="0" smtClean="0"/>
            <a:t>Private build</a:t>
          </a:r>
          <a:endParaRPr kumimoji="1" lang="ja-JP" altLang="en-US" dirty="0"/>
        </a:p>
      </dgm:t>
    </dgm:pt>
    <dgm:pt modelId="{AD899A63-C8A7-4C37-8B98-E2BF098D096B}" type="parTrans" cxnId="{1A9EE937-F4EE-4A74-AD76-FEF5E781AE65}">
      <dgm:prSet/>
      <dgm:spPr/>
      <dgm:t>
        <a:bodyPr/>
        <a:lstStyle/>
        <a:p>
          <a:endParaRPr kumimoji="1" lang="ja-JP" altLang="en-US"/>
        </a:p>
      </dgm:t>
    </dgm:pt>
    <dgm:pt modelId="{A269079D-C25D-414C-8E23-C4E323664CB3}" type="sibTrans" cxnId="{1A9EE937-F4EE-4A74-AD76-FEF5E781AE65}">
      <dgm:prSet/>
      <dgm:spPr/>
      <dgm:t>
        <a:bodyPr/>
        <a:lstStyle/>
        <a:p>
          <a:endParaRPr kumimoji="1" lang="ja-JP" altLang="en-US"/>
        </a:p>
      </dgm:t>
    </dgm:pt>
    <dgm:pt modelId="{9516735B-1607-4674-A653-ACF892A1C322}">
      <dgm:prSet/>
      <dgm:spPr/>
      <dgm:t>
        <a:bodyPr/>
        <a:lstStyle/>
        <a:p>
          <a:r>
            <a:rPr kumimoji="1" lang="en-US" altLang="ja-JP" dirty="0" smtClean="0"/>
            <a:t>Buddy build</a:t>
          </a:r>
          <a:endParaRPr kumimoji="1" lang="ja-JP" altLang="en-US" dirty="0"/>
        </a:p>
      </dgm:t>
    </dgm:pt>
    <dgm:pt modelId="{8A0F52FE-D8D5-46D7-8AE2-AB2945F23AD1}" type="parTrans" cxnId="{8D411A35-82D6-4504-9117-DF1D7735AE8B}">
      <dgm:prSet/>
      <dgm:spPr/>
      <dgm:t>
        <a:bodyPr/>
        <a:lstStyle/>
        <a:p>
          <a:endParaRPr kumimoji="1" lang="ja-JP" altLang="en-US"/>
        </a:p>
      </dgm:t>
    </dgm:pt>
    <dgm:pt modelId="{D6B5C72F-B0DA-4EB7-9F01-E41C02AD8BF1}" type="sibTrans" cxnId="{8D411A35-82D6-4504-9117-DF1D7735AE8B}">
      <dgm:prSet/>
      <dgm:spPr/>
      <dgm:t>
        <a:bodyPr/>
        <a:lstStyle/>
        <a:p>
          <a:endParaRPr kumimoji="1" lang="ja-JP" altLang="en-US"/>
        </a:p>
      </dgm:t>
    </dgm:pt>
    <dgm:pt modelId="{5B93653C-ECE9-401C-9B8D-7255C1F3A02F}">
      <dgm:prSet/>
      <dgm:spPr/>
      <dgm:t>
        <a:bodyPr/>
        <a:lstStyle/>
        <a:p>
          <a:r>
            <a:rPr kumimoji="1" lang="en-US" altLang="ja-JP" smtClean="0"/>
            <a:t>Interim </a:t>
          </a:r>
          <a:r>
            <a:rPr kumimoji="1" lang="en-US" altLang="ja-JP" dirty="0" smtClean="0"/>
            <a:t>build</a:t>
          </a:r>
          <a:endParaRPr kumimoji="1" lang="ja-JP" altLang="en-US" dirty="0"/>
        </a:p>
      </dgm:t>
    </dgm:pt>
    <dgm:pt modelId="{D6581462-716D-4B48-96D3-D4F3FF534D27}" type="parTrans" cxnId="{38DC27AF-E43E-422F-9BB5-2CFE2F1D6583}">
      <dgm:prSet/>
      <dgm:spPr/>
      <dgm:t>
        <a:bodyPr/>
        <a:lstStyle/>
        <a:p>
          <a:endParaRPr kumimoji="1" lang="ja-JP" altLang="en-US"/>
        </a:p>
      </dgm:t>
    </dgm:pt>
    <dgm:pt modelId="{16A0B93A-D2BF-406A-B167-B58D0B5493FF}" type="sibTrans" cxnId="{38DC27AF-E43E-422F-9BB5-2CFE2F1D6583}">
      <dgm:prSet/>
      <dgm:spPr/>
      <dgm:t>
        <a:bodyPr/>
        <a:lstStyle/>
        <a:p>
          <a:endParaRPr kumimoji="1" lang="ja-JP" altLang="en-US"/>
        </a:p>
      </dgm:t>
    </dgm:pt>
    <dgm:pt modelId="{3EFAAED4-0D94-4A73-8D8C-56D26BCA476B}">
      <dgm:prSet/>
      <dgm:spPr/>
      <dgm:t>
        <a:bodyPr/>
        <a:lstStyle/>
        <a:p>
          <a:r>
            <a:rPr kumimoji="1" lang="en-US" altLang="ja-JP" dirty="0" smtClean="0"/>
            <a:t>Patch build</a:t>
          </a:r>
          <a:endParaRPr kumimoji="1" lang="ja-JP" altLang="en-US" dirty="0"/>
        </a:p>
      </dgm:t>
    </dgm:pt>
    <dgm:pt modelId="{D13ABA07-184F-4365-A36A-806DBC975D8D}" type="parTrans" cxnId="{77733539-4BBA-48E0-9C02-51FBA9308131}">
      <dgm:prSet/>
      <dgm:spPr/>
      <dgm:t>
        <a:bodyPr/>
        <a:lstStyle/>
        <a:p>
          <a:endParaRPr kumimoji="1" lang="ja-JP" altLang="en-US"/>
        </a:p>
      </dgm:t>
    </dgm:pt>
    <dgm:pt modelId="{4B4D57CA-014F-413B-BDE0-3C45DFE85828}" type="sibTrans" cxnId="{77733539-4BBA-48E0-9C02-51FBA9308131}">
      <dgm:prSet/>
      <dgm:spPr/>
      <dgm:t>
        <a:bodyPr/>
        <a:lstStyle/>
        <a:p>
          <a:endParaRPr kumimoji="1" lang="ja-JP" altLang="en-US"/>
        </a:p>
      </dgm:t>
    </dgm:pt>
    <dgm:pt modelId="{5D45EA2F-EC4A-4D36-AFB1-3E9253809247}">
      <dgm:prSet/>
      <dgm:spPr/>
      <dgm:t>
        <a:bodyPr/>
        <a:lstStyle/>
        <a:p>
          <a:r>
            <a:rPr kumimoji="1" lang="en-US" altLang="ja-JP" dirty="0" smtClean="0"/>
            <a:t>Maintenance build</a:t>
          </a:r>
          <a:endParaRPr kumimoji="1" lang="ja-JP" altLang="en-US" dirty="0"/>
        </a:p>
      </dgm:t>
    </dgm:pt>
    <dgm:pt modelId="{367426E9-0F9F-4CA8-9B47-CBE067CE4642}" type="parTrans" cxnId="{1468B6DF-EEDB-4BE5-A8CE-B47D6DE7DBC2}">
      <dgm:prSet/>
      <dgm:spPr/>
      <dgm:t>
        <a:bodyPr/>
        <a:lstStyle/>
        <a:p>
          <a:endParaRPr kumimoji="1" lang="ja-JP" altLang="en-US"/>
        </a:p>
      </dgm:t>
    </dgm:pt>
    <dgm:pt modelId="{3EB58360-D833-4437-ACBC-C7AEAD67BE9F}" type="sibTrans" cxnId="{1468B6DF-EEDB-4BE5-A8CE-B47D6DE7DBC2}">
      <dgm:prSet/>
      <dgm:spPr/>
      <dgm:t>
        <a:bodyPr/>
        <a:lstStyle/>
        <a:p>
          <a:endParaRPr kumimoji="1" lang="ja-JP" altLang="en-US"/>
        </a:p>
      </dgm:t>
    </dgm:pt>
    <dgm:pt modelId="{8192018E-7D24-44FA-876A-C48826113140}">
      <dgm:prSet/>
      <dgm:spPr/>
      <dgm:t>
        <a:bodyPr/>
        <a:lstStyle/>
        <a:p>
          <a:r>
            <a:rPr kumimoji="1" lang="en-US" altLang="ja-JP" dirty="0" smtClean="0"/>
            <a:t>Milestone build</a:t>
          </a:r>
          <a:endParaRPr kumimoji="1" lang="ja-JP" altLang="en-US" dirty="0"/>
        </a:p>
      </dgm:t>
    </dgm:pt>
    <dgm:pt modelId="{683755DF-CA98-411A-9D8D-F0A0AAF217D2}" type="parTrans" cxnId="{8E3C54C1-35FF-4587-A158-2991C9E3F324}">
      <dgm:prSet/>
      <dgm:spPr/>
      <dgm:t>
        <a:bodyPr/>
        <a:lstStyle/>
        <a:p>
          <a:endParaRPr kumimoji="1" lang="ja-JP" altLang="en-US"/>
        </a:p>
      </dgm:t>
    </dgm:pt>
    <dgm:pt modelId="{E9E8EDB4-2290-4328-AFE9-6A3AD5D109FD}" type="sibTrans" cxnId="{8E3C54C1-35FF-4587-A158-2991C9E3F324}">
      <dgm:prSet/>
      <dgm:spPr/>
      <dgm:t>
        <a:bodyPr/>
        <a:lstStyle/>
        <a:p>
          <a:endParaRPr kumimoji="1" lang="ja-JP" altLang="en-US"/>
        </a:p>
      </dgm:t>
    </dgm:pt>
    <dgm:pt modelId="{1258396A-737F-441A-95E1-882DC1AC7A00}">
      <dgm:prSet/>
      <dgm:spPr/>
      <dgm:t>
        <a:bodyPr/>
        <a:lstStyle/>
        <a:p>
          <a:r>
            <a:rPr kumimoji="1" lang="en-US" altLang="ja-JP" dirty="0" smtClean="0"/>
            <a:t>Development build</a:t>
          </a:r>
          <a:endParaRPr kumimoji="1" lang="ja-JP" altLang="en-US" dirty="0"/>
        </a:p>
      </dgm:t>
    </dgm:pt>
    <dgm:pt modelId="{65183C28-37C1-4A44-988F-8A991509F39A}" type="parTrans" cxnId="{C57CC0A8-3225-4ADE-A876-2D9BEA37B7CB}">
      <dgm:prSet/>
      <dgm:spPr/>
      <dgm:t>
        <a:bodyPr/>
        <a:lstStyle/>
        <a:p>
          <a:endParaRPr kumimoji="1" lang="ja-JP" altLang="en-US"/>
        </a:p>
      </dgm:t>
    </dgm:pt>
    <dgm:pt modelId="{D501C7BA-F587-48FD-BC5A-EE83A34D33B7}" type="sibTrans" cxnId="{C57CC0A8-3225-4ADE-A876-2D9BEA37B7CB}">
      <dgm:prSet/>
      <dgm:spPr/>
      <dgm:t>
        <a:bodyPr/>
        <a:lstStyle/>
        <a:p>
          <a:endParaRPr kumimoji="1" lang="ja-JP" altLang="en-US"/>
        </a:p>
      </dgm:t>
    </dgm:pt>
    <dgm:pt modelId="{507A3133-0ED1-4396-86CB-EBD8A8DA13D6}">
      <dgm:prSet/>
      <dgm:spPr/>
      <dgm:t>
        <a:bodyPr/>
        <a:lstStyle/>
        <a:p>
          <a:r>
            <a:rPr kumimoji="1" lang="en-US" altLang="ja-JP" dirty="0" smtClean="0"/>
            <a:t>Prototype build</a:t>
          </a:r>
          <a:endParaRPr kumimoji="1" lang="ja-JP" altLang="en-US" dirty="0"/>
        </a:p>
      </dgm:t>
    </dgm:pt>
    <dgm:pt modelId="{10C78E3B-94D7-42A7-AEE0-6515342F7DC2}" type="parTrans" cxnId="{F28AA130-8533-44C3-BEDC-AE5D88F42C07}">
      <dgm:prSet/>
      <dgm:spPr/>
      <dgm:t>
        <a:bodyPr/>
        <a:lstStyle/>
        <a:p>
          <a:endParaRPr kumimoji="1" lang="ja-JP" altLang="en-US"/>
        </a:p>
      </dgm:t>
    </dgm:pt>
    <dgm:pt modelId="{AA0E86B8-B699-427D-B6F3-CDD56E50FC51}" type="sibTrans" cxnId="{F28AA130-8533-44C3-BEDC-AE5D88F42C07}">
      <dgm:prSet/>
      <dgm:spPr/>
      <dgm:t>
        <a:bodyPr/>
        <a:lstStyle/>
        <a:p>
          <a:endParaRPr kumimoji="1" lang="ja-JP" altLang="en-US"/>
        </a:p>
      </dgm:t>
    </dgm:pt>
    <dgm:pt modelId="{6BA98842-102D-41DF-89A8-061DE03ED205}">
      <dgm:prSet/>
      <dgm:spPr/>
      <dgm:t>
        <a:bodyPr/>
        <a:lstStyle/>
        <a:p>
          <a:r>
            <a:rPr kumimoji="1" lang="en-US" altLang="ja-JP" dirty="0" err="1" smtClean="0"/>
            <a:t>Morningly</a:t>
          </a:r>
          <a:r>
            <a:rPr kumimoji="1" lang="en-US" altLang="ja-JP" dirty="0" smtClean="0"/>
            <a:t> build</a:t>
          </a:r>
          <a:endParaRPr kumimoji="1" lang="ja-JP" altLang="en-US" dirty="0"/>
        </a:p>
      </dgm:t>
    </dgm:pt>
    <dgm:pt modelId="{59919E15-56C1-497D-9127-525721E9CF6E}" type="parTrans" cxnId="{8334BBA4-F4A8-4550-9265-87FBA7CF5364}">
      <dgm:prSet/>
      <dgm:spPr/>
      <dgm:t>
        <a:bodyPr/>
        <a:lstStyle/>
        <a:p>
          <a:endParaRPr kumimoji="1" lang="ja-JP" altLang="en-US"/>
        </a:p>
      </dgm:t>
    </dgm:pt>
    <dgm:pt modelId="{82E1D2E4-0DCA-4637-BA7B-2C6663040BDC}" type="sibTrans" cxnId="{8334BBA4-F4A8-4550-9265-87FBA7CF5364}">
      <dgm:prSet/>
      <dgm:spPr/>
      <dgm:t>
        <a:bodyPr/>
        <a:lstStyle/>
        <a:p>
          <a:endParaRPr kumimoji="1" lang="ja-JP" alt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77095733-B348-4AA8-9BB0-29EC93C7F03D}" type="pres">
      <dgm:prSet presAssocID="{EFBD83EC-1735-406C-9AEE-1B1BC69C1BED}" presName="node" presStyleLbl="node1" presStyleIdx="0" presStyleCnt="35">
        <dgm:presLayoutVars>
          <dgm:bulletEnabled val="1"/>
        </dgm:presLayoutVars>
      </dgm:prSet>
      <dgm:spPr/>
      <dgm:t>
        <a:bodyPr/>
        <a:lstStyle/>
        <a:p>
          <a:endParaRPr kumimoji="1" lang="ja-JP" altLang="en-US"/>
        </a:p>
      </dgm:t>
    </dgm:pt>
    <dgm:pt modelId="{F59512A8-BF9F-4118-BB07-7F3EC8A7F03D}" type="pres">
      <dgm:prSet presAssocID="{3EF3F911-3E4D-42A5-A051-1CEB057C32D8}" presName="sibTrans" presStyleCnt="0"/>
      <dgm:spPr/>
    </dgm:pt>
    <dgm:pt modelId="{F7DC7B0A-BF02-4990-A990-00A27C9CC2C7}" type="pres">
      <dgm:prSet presAssocID="{10C9447B-D20E-4EA6-A22C-D7D632426C66}" presName="node" presStyleLbl="node1" presStyleIdx="1" presStyleCnt="35">
        <dgm:presLayoutVars>
          <dgm:bulletEnabled val="1"/>
        </dgm:presLayoutVars>
      </dgm:prSet>
      <dgm:spPr/>
      <dgm:t>
        <a:bodyPr/>
        <a:lstStyle/>
        <a:p>
          <a:endParaRPr kumimoji="1" lang="ja-JP" altLang="en-US"/>
        </a:p>
      </dgm:t>
    </dgm:pt>
    <dgm:pt modelId="{E65464C2-5720-46B9-BE3F-1A3860614671}" type="pres">
      <dgm:prSet presAssocID="{0B365B8F-9B43-4191-BAD9-03F231B6E6E4}" presName="sibTrans" presStyleCnt="0"/>
      <dgm:spPr/>
    </dgm:pt>
    <dgm:pt modelId="{0463B1CE-8302-4477-8AC8-662DD61E1D11}" type="pres">
      <dgm:prSet presAssocID="{1258396A-737F-441A-95E1-882DC1AC7A00}" presName="node" presStyleLbl="node1" presStyleIdx="2" presStyleCnt="35">
        <dgm:presLayoutVars>
          <dgm:bulletEnabled val="1"/>
        </dgm:presLayoutVars>
      </dgm:prSet>
      <dgm:spPr/>
      <dgm:t>
        <a:bodyPr/>
        <a:lstStyle/>
        <a:p>
          <a:endParaRPr kumimoji="1" lang="ja-JP" altLang="en-US"/>
        </a:p>
      </dgm:t>
    </dgm:pt>
    <dgm:pt modelId="{CB9DCCFA-4961-4658-8D42-0E9367BCD8C7}" type="pres">
      <dgm:prSet presAssocID="{D501C7BA-F587-48FD-BC5A-EE83A34D33B7}" presName="sibTrans" presStyleCnt="0"/>
      <dgm:spPr/>
    </dgm:pt>
    <dgm:pt modelId="{5DBD737C-5B8C-4D3D-9264-67F53C46DE54}" type="pres">
      <dgm:prSet presAssocID="{752063D3-CCDE-49AE-AF65-D48E79CDE3B0}" presName="node" presStyleLbl="node1" presStyleIdx="3" presStyleCnt="35">
        <dgm:presLayoutVars>
          <dgm:bulletEnabled val="1"/>
        </dgm:presLayoutVars>
      </dgm:prSet>
      <dgm:spPr/>
      <dgm:t>
        <a:bodyPr/>
        <a:lstStyle/>
        <a:p>
          <a:endParaRPr kumimoji="1" lang="ja-JP" altLang="en-US"/>
        </a:p>
      </dgm:t>
    </dgm:pt>
    <dgm:pt modelId="{538BEFCD-B372-4053-8572-33DFF509776F}" type="pres">
      <dgm:prSet presAssocID="{CD76BBF9-FE7A-4D20-A6FE-FCC23F53CD82}" presName="sibTrans" presStyleCnt="0"/>
      <dgm:spPr/>
    </dgm:pt>
    <dgm:pt modelId="{274629FF-3C72-4A36-B6F5-6423B04620DD}" type="pres">
      <dgm:prSet presAssocID="{8192018E-7D24-44FA-876A-C48826113140}" presName="node" presStyleLbl="node1" presStyleIdx="4" presStyleCnt="35">
        <dgm:presLayoutVars>
          <dgm:bulletEnabled val="1"/>
        </dgm:presLayoutVars>
      </dgm:prSet>
      <dgm:spPr/>
      <dgm:t>
        <a:bodyPr/>
        <a:lstStyle/>
        <a:p>
          <a:endParaRPr kumimoji="1" lang="ja-JP" altLang="en-US"/>
        </a:p>
      </dgm:t>
    </dgm:pt>
    <dgm:pt modelId="{6F0F7397-44CD-4048-A458-911418DAEB9D}" type="pres">
      <dgm:prSet presAssocID="{E9E8EDB4-2290-4328-AFE9-6A3AD5D109FD}" presName="sibTrans" presStyleCnt="0"/>
      <dgm:spPr/>
    </dgm:pt>
    <dgm:pt modelId="{345F8DCF-D52B-453F-A55F-565A1019EEFE}" type="pres">
      <dgm:prSet presAssocID="{507A3133-0ED1-4396-86CB-EBD8A8DA13D6}" presName="node" presStyleLbl="node1" presStyleIdx="5" presStyleCnt="35">
        <dgm:presLayoutVars>
          <dgm:bulletEnabled val="1"/>
        </dgm:presLayoutVars>
      </dgm:prSet>
      <dgm:spPr/>
      <dgm:t>
        <a:bodyPr/>
        <a:lstStyle/>
        <a:p>
          <a:endParaRPr kumimoji="1" lang="ja-JP" altLang="en-US"/>
        </a:p>
      </dgm:t>
    </dgm:pt>
    <dgm:pt modelId="{ACAE3BDF-8FB4-4274-AFA6-A45DB98F67CD}" type="pres">
      <dgm:prSet presAssocID="{AA0E86B8-B699-427D-B6F3-CDD56E50FC51}" presName="sibTrans" presStyleCnt="0"/>
      <dgm:spPr/>
    </dgm:pt>
    <dgm:pt modelId="{883A8EF4-B23A-4CA5-9116-6D606F3B3E87}" type="pres">
      <dgm:prSet presAssocID="{265061C9-25B6-44EB-B4A7-769AA0D95C16}" presName="node" presStyleLbl="node1" presStyleIdx="6" presStyleCnt="35">
        <dgm:presLayoutVars>
          <dgm:bulletEnabled val="1"/>
        </dgm:presLayoutVars>
      </dgm:prSet>
      <dgm:spPr/>
      <dgm:t>
        <a:bodyPr/>
        <a:lstStyle/>
        <a:p>
          <a:endParaRPr kumimoji="1" lang="ja-JP" altLang="en-US"/>
        </a:p>
      </dgm:t>
    </dgm:pt>
    <dgm:pt modelId="{B74D8F0E-DBEA-4307-A202-79D6EE4BA7FD}" type="pres">
      <dgm:prSet presAssocID="{B6A12E4D-53DE-4331-B800-812D95D3FCE6}" presName="sibTrans" presStyleCnt="0"/>
      <dgm:spPr/>
    </dgm:pt>
    <dgm:pt modelId="{F8DF2959-308F-4762-B171-044B940D7AF3}" type="pres">
      <dgm:prSet presAssocID="{03F017AC-7DBD-44CC-BB91-24216243587B}" presName="node" presStyleLbl="node1" presStyleIdx="7" presStyleCnt="35">
        <dgm:presLayoutVars>
          <dgm:bulletEnabled val="1"/>
        </dgm:presLayoutVars>
      </dgm:prSet>
      <dgm:spPr/>
      <dgm:t>
        <a:bodyPr/>
        <a:lstStyle/>
        <a:p>
          <a:endParaRPr kumimoji="1" lang="ja-JP" altLang="en-US"/>
        </a:p>
      </dgm:t>
    </dgm:pt>
    <dgm:pt modelId="{A5FFDEAB-EB4F-4770-A295-D94AF9B5506D}" type="pres">
      <dgm:prSet presAssocID="{4D477768-4990-43AD-B6C7-5D62F7F9285B}" presName="sibTrans" presStyleCnt="0"/>
      <dgm:spPr/>
    </dgm:pt>
    <dgm:pt modelId="{E1918289-20A1-4C98-956F-26A6C32B8C6E}" type="pres">
      <dgm:prSet presAssocID="{BBEF13FC-5669-4535-AFE6-31ED560EBF0A}" presName="node" presStyleLbl="node1" presStyleIdx="8" presStyleCnt="35">
        <dgm:presLayoutVars>
          <dgm:bulletEnabled val="1"/>
        </dgm:presLayoutVars>
      </dgm:prSet>
      <dgm:spPr/>
      <dgm:t>
        <a:bodyPr/>
        <a:lstStyle/>
        <a:p>
          <a:endParaRPr kumimoji="1" lang="ja-JP" altLang="en-US"/>
        </a:p>
      </dgm:t>
    </dgm:pt>
    <dgm:pt modelId="{32B1A70E-696B-4B15-A38C-ABE59F85DF00}" type="pres">
      <dgm:prSet presAssocID="{9D9BAA3F-2F36-4B34-A4A2-0F283B5FDA9D}" presName="sibTrans" presStyleCnt="0"/>
      <dgm:spPr/>
    </dgm:pt>
    <dgm:pt modelId="{682A6495-5E09-46E7-8190-87B53FF0D3D0}" type="pres">
      <dgm:prSet presAssocID="{C3E10FAF-2B36-4D46-A40A-C223FE60A9D8}" presName="node" presStyleLbl="node1" presStyleIdx="9" presStyleCnt="35">
        <dgm:presLayoutVars>
          <dgm:bulletEnabled val="1"/>
        </dgm:presLayoutVars>
      </dgm:prSet>
      <dgm:spPr/>
      <dgm:t>
        <a:bodyPr/>
        <a:lstStyle/>
        <a:p>
          <a:endParaRPr kumimoji="1" lang="ja-JP" altLang="en-US"/>
        </a:p>
      </dgm:t>
    </dgm:pt>
    <dgm:pt modelId="{1CCE373D-7F64-4AD2-88C0-55D3C10408FC}" type="pres">
      <dgm:prSet presAssocID="{448E1058-491F-4203-AB1F-A640BC3566BC}" presName="sibTrans" presStyleCnt="0"/>
      <dgm:spPr/>
    </dgm:pt>
    <dgm:pt modelId="{9798BD25-13CF-4F76-B265-CA96BAEAA673}" type="pres">
      <dgm:prSet presAssocID="{6DE01BEF-17B8-4D01-8DB2-B526AA91ECE6}" presName="node" presStyleLbl="node1" presStyleIdx="10" presStyleCnt="35">
        <dgm:presLayoutVars>
          <dgm:bulletEnabled val="1"/>
        </dgm:presLayoutVars>
      </dgm:prSet>
      <dgm:spPr/>
      <dgm:t>
        <a:bodyPr/>
        <a:lstStyle/>
        <a:p>
          <a:endParaRPr kumimoji="1" lang="ja-JP" altLang="en-US"/>
        </a:p>
      </dgm:t>
    </dgm:pt>
    <dgm:pt modelId="{426E5320-5363-450A-B757-6DA2D8D4D244}" type="pres">
      <dgm:prSet presAssocID="{4A453C32-03C4-4B22-93D5-170ADE07F400}" presName="sibTrans" presStyleCnt="0"/>
      <dgm:spPr/>
    </dgm:pt>
    <dgm:pt modelId="{6F14FE2F-B26E-4F84-840C-88D2FA924888}" type="pres">
      <dgm:prSet presAssocID="{EDD70FCF-A228-457B-86D1-950D80DB1F27}" presName="node" presStyleLbl="node1" presStyleIdx="11" presStyleCnt="35">
        <dgm:presLayoutVars>
          <dgm:bulletEnabled val="1"/>
        </dgm:presLayoutVars>
      </dgm:prSet>
      <dgm:spPr/>
      <dgm:t>
        <a:bodyPr/>
        <a:lstStyle/>
        <a:p>
          <a:endParaRPr kumimoji="1" lang="ja-JP" altLang="en-US"/>
        </a:p>
      </dgm:t>
    </dgm:pt>
    <dgm:pt modelId="{173410A8-11A6-4F79-B8EF-EED90D45D31B}" type="pres">
      <dgm:prSet presAssocID="{978B19F3-5A60-4DE3-B645-0FD1FECF67C0}" presName="sibTrans" presStyleCnt="0"/>
      <dgm:spPr/>
    </dgm:pt>
    <dgm:pt modelId="{41CCA3D7-61A2-4A71-83C4-AF01AB327B93}" type="pres">
      <dgm:prSet presAssocID="{B4E4DA98-793D-4761-85CE-DCCAC34E00F6}" presName="node" presStyleLbl="node1" presStyleIdx="12" presStyleCnt="35">
        <dgm:presLayoutVars>
          <dgm:bulletEnabled val="1"/>
        </dgm:presLayoutVars>
      </dgm:prSet>
      <dgm:spPr/>
      <dgm:t>
        <a:bodyPr/>
        <a:lstStyle/>
        <a:p>
          <a:endParaRPr kumimoji="1" lang="ja-JP" altLang="en-US"/>
        </a:p>
      </dgm:t>
    </dgm:pt>
    <dgm:pt modelId="{6AE50A52-39FE-4A7E-B830-BE17B80EA59B}" type="pres">
      <dgm:prSet presAssocID="{8984E12C-9AF0-4D63-90AE-DD22F8F15632}" presName="sibTrans" presStyleCnt="0"/>
      <dgm:spPr/>
    </dgm:pt>
    <dgm:pt modelId="{B172035C-95A3-4C80-9329-A92DED1A40BF}" type="pres">
      <dgm:prSet presAssocID="{3EFAAED4-0D94-4A73-8D8C-56D26BCA476B}" presName="node" presStyleLbl="node1" presStyleIdx="13" presStyleCnt="35">
        <dgm:presLayoutVars>
          <dgm:bulletEnabled val="1"/>
        </dgm:presLayoutVars>
      </dgm:prSet>
      <dgm:spPr/>
      <dgm:t>
        <a:bodyPr/>
        <a:lstStyle/>
        <a:p>
          <a:endParaRPr kumimoji="1" lang="ja-JP" altLang="en-US"/>
        </a:p>
      </dgm:t>
    </dgm:pt>
    <dgm:pt modelId="{88199628-EE79-459E-8CAF-E6E8F86BE21B}" type="pres">
      <dgm:prSet presAssocID="{4B4D57CA-014F-413B-BDE0-3C45DFE85828}" presName="sibTrans" presStyleCnt="0"/>
      <dgm:spPr/>
    </dgm:pt>
    <dgm:pt modelId="{DD5B7C90-B574-4858-97DF-AB419C96BF12}" type="pres">
      <dgm:prSet presAssocID="{5D45EA2F-EC4A-4D36-AFB1-3E9253809247}" presName="node" presStyleLbl="node1" presStyleIdx="14" presStyleCnt="35">
        <dgm:presLayoutVars>
          <dgm:bulletEnabled val="1"/>
        </dgm:presLayoutVars>
      </dgm:prSet>
      <dgm:spPr/>
      <dgm:t>
        <a:bodyPr/>
        <a:lstStyle/>
        <a:p>
          <a:endParaRPr kumimoji="1" lang="ja-JP" altLang="en-US"/>
        </a:p>
      </dgm:t>
    </dgm:pt>
    <dgm:pt modelId="{79B8D6A3-44DC-49A8-A176-CB93C4B1D9D8}" type="pres">
      <dgm:prSet presAssocID="{3EB58360-D833-4437-ACBC-C7AEAD67BE9F}" presName="sibTrans" presStyleCnt="0"/>
      <dgm:spPr/>
    </dgm:pt>
    <dgm:pt modelId="{E7CC7419-9C18-4BD4-98B9-BE96202D0124}" type="pres">
      <dgm:prSet presAssocID="{D8E961D0-0D72-442C-8D7F-F5A363908E2E}" presName="node" presStyleLbl="node1" presStyleIdx="15" presStyleCnt="35">
        <dgm:presLayoutVars>
          <dgm:bulletEnabled val="1"/>
        </dgm:presLayoutVars>
      </dgm:prSet>
      <dgm:spPr/>
      <dgm:t>
        <a:bodyPr/>
        <a:lstStyle/>
        <a:p>
          <a:endParaRPr kumimoji="1" lang="ja-JP" altLang="en-US"/>
        </a:p>
      </dgm:t>
    </dgm:pt>
    <dgm:pt modelId="{E69F8157-C66E-40DA-BFBB-A5D93A3CF16B}" type="pres">
      <dgm:prSet presAssocID="{2DD2817A-2A9E-4488-A44B-7CA5F1FC0F6C}" presName="sibTrans" presStyleCnt="0"/>
      <dgm:spPr/>
    </dgm:pt>
    <dgm:pt modelId="{58698A23-1606-4AF3-8812-231A914D00BA}" type="pres">
      <dgm:prSet presAssocID="{36A314D8-E7BF-4658-B1DD-74265C50CE1D}" presName="node" presStyleLbl="node1" presStyleIdx="16" presStyleCnt="35">
        <dgm:presLayoutVars>
          <dgm:bulletEnabled val="1"/>
        </dgm:presLayoutVars>
      </dgm:prSet>
      <dgm:spPr/>
      <dgm:t>
        <a:bodyPr/>
        <a:lstStyle/>
        <a:p>
          <a:endParaRPr kumimoji="1" lang="ja-JP" altLang="en-US"/>
        </a:p>
      </dgm:t>
    </dgm:pt>
    <dgm:pt modelId="{97F7C4BF-9C7A-4C8F-94D5-12C799BE23B6}" type="pres">
      <dgm:prSet presAssocID="{F57FE862-F99C-4AF2-90EF-50D698225B07}" presName="sibTrans" presStyleCnt="0"/>
      <dgm:spPr/>
    </dgm:pt>
    <dgm:pt modelId="{4D356755-D3D3-46AC-AA5C-4934EC33C9F3}" type="pres">
      <dgm:prSet presAssocID="{0DB9CAE8-8F6E-42CC-B45C-53958AB19A23}" presName="node" presStyleLbl="node1" presStyleIdx="17" presStyleCnt="35">
        <dgm:presLayoutVars>
          <dgm:bulletEnabled val="1"/>
        </dgm:presLayoutVars>
      </dgm:prSet>
      <dgm:spPr/>
      <dgm:t>
        <a:bodyPr/>
        <a:lstStyle/>
        <a:p>
          <a:endParaRPr kumimoji="1" lang="ja-JP" altLang="en-US"/>
        </a:p>
      </dgm:t>
    </dgm:pt>
    <dgm:pt modelId="{6A978369-8BED-4D01-B448-F0F69E6917E6}" type="pres">
      <dgm:prSet presAssocID="{D7BC2B70-A996-47BB-82E5-506D305672B6}" presName="sibTrans" presStyleCnt="0"/>
      <dgm:spPr/>
    </dgm:pt>
    <dgm:pt modelId="{03C314C3-32F8-445D-9A14-76E6E551ED91}" type="pres">
      <dgm:prSet presAssocID="{1580B96D-7C01-4AC2-A21E-B5E1486CDEB4}" presName="node" presStyleLbl="node1" presStyleIdx="18" presStyleCnt="35">
        <dgm:presLayoutVars>
          <dgm:bulletEnabled val="1"/>
        </dgm:presLayoutVars>
      </dgm:prSet>
      <dgm:spPr/>
      <dgm:t>
        <a:bodyPr/>
        <a:lstStyle/>
        <a:p>
          <a:endParaRPr kumimoji="1" lang="ja-JP" altLang="en-US"/>
        </a:p>
      </dgm:t>
    </dgm:pt>
    <dgm:pt modelId="{18BF4328-E009-4099-A25A-8863C3D65A43}" type="pres">
      <dgm:prSet presAssocID="{9B035E0C-051E-4FE8-9B30-206E20C46E07}" presName="sibTrans" presStyleCnt="0"/>
      <dgm:spPr/>
    </dgm:pt>
    <dgm:pt modelId="{6D501362-11F0-45D4-B63E-A4E4B71DC569}" type="pres">
      <dgm:prSet presAssocID="{3CA6E93D-9EDF-42F6-9892-DC0374D5F3A8}" presName="node" presStyleLbl="node1" presStyleIdx="19" presStyleCnt="35">
        <dgm:presLayoutVars>
          <dgm:bulletEnabled val="1"/>
        </dgm:presLayoutVars>
      </dgm:prSet>
      <dgm:spPr/>
      <dgm:t>
        <a:bodyPr/>
        <a:lstStyle/>
        <a:p>
          <a:endParaRPr kumimoji="1" lang="ja-JP" altLang="en-US"/>
        </a:p>
      </dgm:t>
    </dgm:pt>
    <dgm:pt modelId="{E1C10E36-6CC7-4441-AE47-F858FCF86A3D}" type="pres">
      <dgm:prSet presAssocID="{AD8061B3-BFF2-44CD-A94E-5F6A4F38D84A}" presName="sibTrans" presStyleCnt="0"/>
      <dgm:spPr/>
    </dgm:pt>
    <dgm:pt modelId="{E7485C95-F574-4384-B2E5-5DDF19B68945}" type="pres">
      <dgm:prSet presAssocID="{6BA98842-102D-41DF-89A8-061DE03ED205}" presName="node" presStyleLbl="node1" presStyleIdx="20" presStyleCnt="35">
        <dgm:presLayoutVars>
          <dgm:bulletEnabled val="1"/>
        </dgm:presLayoutVars>
      </dgm:prSet>
      <dgm:spPr/>
      <dgm:t>
        <a:bodyPr/>
        <a:lstStyle/>
        <a:p>
          <a:endParaRPr kumimoji="1" lang="ja-JP" altLang="en-US"/>
        </a:p>
      </dgm:t>
    </dgm:pt>
    <dgm:pt modelId="{8DC8C102-B5CB-4603-814A-E8869FB82704}" type="pres">
      <dgm:prSet presAssocID="{82E1D2E4-0DCA-4637-BA7B-2C6663040BDC}" presName="sibTrans" presStyleCnt="0"/>
      <dgm:spPr/>
    </dgm:pt>
    <dgm:pt modelId="{1957CA8A-6E2A-430B-AFD8-897B82569E7A}" type="pres">
      <dgm:prSet presAssocID="{105A315B-2696-4988-9587-4845AD81FFC7}" presName="node" presStyleLbl="node1" presStyleIdx="21" presStyleCnt="35">
        <dgm:presLayoutVars>
          <dgm:bulletEnabled val="1"/>
        </dgm:presLayoutVars>
      </dgm:prSet>
      <dgm:spPr/>
      <dgm:t>
        <a:bodyPr/>
        <a:lstStyle/>
        <a:p>
          <a:endParaRPr kumimoji="1" lang="ja-JP" altLang="en-US"/>
        </a:p>
      </dgm:t>
    </dgm:pt>
    <dgm:pt modelId="{665D1A58-B9A6-422E-9032-960DCE1A96CD}" type="pres">
      <dgm:prSet presAssocID="{A3194403-6670-4BBC-8022-95D55859C50F}" presName="sibTrans" presStyleCnt="0"/>
      <dgm:spPr/>
    </dgm:pt>
    <dgm:pt modelId="{C7C20987-5439-4D2C-AE1A-049011DC1AA2}" type="pres">
      <dgm:prSet presAssocID="{72E88281-E7BD-4B10-9A38-8FB123C39733}" presName="node" presStyleLbl="node1" presStyleIdx="22" presStyleCnt="35">
        <dgm:presLayoutVars>
          <dgm:bulletEnabled val="1"/>
        </dgm:presLayoutVars>
      </dgm:prSet>
      <dgm:spPr/>
      <dgm:t>
        <a:bodyPr/>
        <a:lstStyle/>
        <a:p>
          <a:endParaRPr kumimoji="1" lang="ja-JP" altLang="en-US"/>
        </a:p>
      </dgm:t>
    </dgm:pt>
    <dgm:pt modelId="{86C0FD5D-810C-4590-8BDB-BB9F393F0A94}" type="pres">
      <dgm:prSet presAssocID="{E45005F2-377C-452E-846A-4E4FB3C7FAAE}" presName="sibTrans" presStyleCnt="0"/>
      <dgm:spPr/>
    </dgm:pt>
    <dgm:pt modelId="{7A4C2256-E847-41C9-9281-6D076382F812}" type="pres">
      <dgm:prSet presAssocID="{88E6F3D3-39B1-4E01-BFFC-6250D972EC85}" presName="node" presStyleLbl="node1" presStyleIdx="23" presStyleCnt="35">
        <dgm:presLayoutVars>
          <dgm:bulletEnabled val="1"/>
        </dgm:presLayoutVars>
      </dgm:prSet>
      <dgm:spPr/>
      <dgm:t>
        <a:bodyPr/>
        <a:lstStyle/>
        <a:p>
          <a:endParaRPr kumimoji="1" lang="ja-JP" altLang="en-US"/>
        </a:p>
      </dgm:t>
    </dgm:pt>
    <dgm:pt modelId="{3FCA15B4-C728-4AE4-B231-2BD19B3DE85B}" type="pres">
      <dgm:prSet presAssocID="{0907E9B7-1062-4A27-A5F4-819ADADF71ED}" presName="sibTrans" presStyleCnt="0"/>
      <dgm:spPr/>
    </dgm:pt>
    <dgm:pt modelId="{8410D4CB-25DB-4BD9-9D38-8FDD30587838}" type="pres">
      <dgm:prSet presAssocID="{EAB2BFB6-0488-40FD-9704-42A318BC91B9}" presName="node" presStyleLbl="node1" presStyleIdx="24" presStyleCnt="35">
        <dgm:presLayoutVars>
          <dgm:bulletEnabled val="1"/>
        </dgm:presLayoutVars>
      </dgm:prSet>
      <dgm:spPr/>
      <dgm:t>
        <a:bodyPr/>
        <a:lstStyle/>
        <a:p>
          <a:endParaRPr kumimoji="1" lang="ja-JP" altLang="en-US"/>
        </a:p>
      </dgm:t>
    </dgm:pt>
    <dgm:pt modelId="{48468D51-5725-4B37-B370-436C76424369}" type="pres">
      <dgm:prSet presAssocID="{660DD8F3-41EF-4545-B29F-98B3B4B06822}" presName="sibTrans" presStyleCnt="0"/>
      <dgm:spPr/>
    </dgm:pt>
    <dgm:pt modelId="{EB960F2D-FA48-4E7B-A450-1129D58376FF}" type="pres">
      <dgm:prSet presAssocID="{70110C6D-3053-4BD9-B8DE-C5CD61E1BFAC}" presName="node" presStyleLbl="node1" presStyleIdx="25" presStyleCnt="35">
        <dgm:presLayoutVars>
          <dgm:bulletEnabled val="1"/>
        </dgm:presLayoutVars>
      </dgm:prSet>
      <dgm:spPr/>
      <dgm:t>
        <a:bodyPr/>
        <a:lstStyle/>
        <a:p>
          <a:endParaRPr kumimoji="1" lang="ja-JP" altLang="en-US"/>
        </a:p>
      </dgm:t>
    </dgm:pt>
    <dgm:pt modelId="{3B8F1ED0-4468-4083-AFDB-C33F4CB32F66}" type="pres">
      <dgm:prSet presAssocID="{F6AE382E-079D-4847-928C-05DB9E218E30}" presName="sibTrans" presStyleCnt="0"/>
      <dgm:spPr/>
    </dgm:pt>
    <dgm:pt modelId="{1CF777B1-BCB3-4DCB-AA44-45361E9BAF04}" type="pres">
      <dgm:prSet presAssocID="{BF044EC3-B042-4AC2-A003-13AF82117D53}" presName="node" presStyleLbl="node1" presStyleIdx="26" presStyleCnt="35">
        <dgm:presLayoutVars>
          <dgm:bulletEnabled val="1"/>
        </dgm:presLayoutVars>
      </dgm:prSet>
      <dgm:spPr/>
      <dgm:t>
        <a:bodyPr/>
        <a:lstStyle/>
        <a:p>
          <a:endParaRPr kumimoji="1" lang="ja-JP" altLang="en-US"/>
        </a:p>
      </dgm:t>
    </dgm:pt>
    <dgm:pt modelId="{7B93F3D1-61E8-49A9-9093-92D83D577173}" type="pres">
      <dgm:prSet presAssocID="{995A9CE0-7746-492D-8B7D-0E86267D8887}" presName="sibTrans" presStyleCnt="0"/>
      <dgm:spPr/>
    </dgm:pt>
    <dgm:pt modelId="{982CEB43-3BFF-4A49-9753-5B54683A4AC7}" type="pres">
      <dgm:prSet presAssocID="{9ACD554B-68B7-475D-B340-923BD85CC61A}" presName="node" presStyleLbl="node1" presStyleIdx="27" presStyleCnt="35">
        <dgm:presLayoutVars>
          <dgm:bulletEnabled val="1"/>
        </dgm:presLayoutVars>
      </dgm:prSet>
      <dgm:spPr/>
      <dgm:t>
        <a:bodyPr/>
        <a:lstStyle/>
        <a:p>
          <a:endParaRPr kumimoji="1" lang="ja-JP" altLang="en-US"/>
        </a:p>
      </dgm:t>
    </dgm:pt>
    <dgm:pt modelId="{2396FBEC-9B8B-4D20-867C-ACD0AD955C5B}" type="pres">
      <dgm:prSet presAssocID="{C150E83B-7F1A-4DA1-8C70-5EA028D29E09}" presName="sibTrans" presStyleCnt="0"/>
      <dgm:spPr/>
    </dgm:pt>
    <dgm:pt modelId="{05B068BB-CA36-49CA-854A-1F146F60E726}" type="pres">
      <dgm:prSet presAssocID="{DF13E3F3-AB8D-459C-994A-6ADBE222D0AE}" presName="node" presStyleLbl="node1" presStyleIdx="28" presStyleCnt="35">
        <dgm:presLayoutVars>
          <dgm:bulletEnabled val="1"/>
        </dgm:presLayoutVars>
      </dgm:prSet>
      <dgm:spPr/>
      <dgm:t>
        <a:bodyPr/>
        <a:lstStyle/>
        <a:p>
          <a:endParaRPr kumimoji="1" lang="ja-JP" altLang="en-US"/>
        </a:p>
      </dgm:t>
    </dgm:pt>
    <dgm:pt modelId="{6FF7FA79-6D20-41C8-9156-DB059BEB1964}" type="pres">
      <dgm:prSet presAssocID="{A07763B2-946D-46A9-8816-B9619A2005CD}" presName="sibTrans" presStyleCnt="0"/>
      <dgm:spPr/>
    </dgm:pt>
    <dgm:pt modelId="{D71E23EF-2AF1-4E43-82F7-608CF5F29C62}" type="pres">
      <dgm:prSet presAssocID="{ADCED0B6-4DB2-4263-831C-4B7AE15E1F4A}" presName="node" presStyleLbl="node1" presStyleIdx="29" presStyleCnt="35">
        <dgm:presLayoutVars>
          <dgm:bulletEnabled val="1"/>
        </dgm:presLayoutVars>
      </dgm:prSet>
      <dgm:spPr/>
      <dgm:t>
        <a:bodyPr/>
        <a:lstStyle/>
        <a:p>
          <a:endParaRPr kumimoji="1" lang="ja-JP" altLang="en-US"/>
        </a:p>
      </dgm:t>
    </dgm:pt>
    <dgm:pt modelId="{EC985B15-DB24-49C1-9502-B32C1925E60A}" type="pres">
      <dgm:prSet presAssocID="{A269079D-C25D-414C-8E23-C4E323664CB3}" presName="sibTrans" presStyleCnt="0"/>
      <dgm:spPr/>
    </dgm:pt>
    <dgm:pt modelId="{985393D7-9BC9-4D30-BB5F-68C00A21C1BA}" type="pres">
      <dgm:prSet presAssocID="{9516735B-1607-4674-A653-ACF892A1C322}" presName="node" presStyleLbl="node1" presStyleIdx="30" presStyleCnt="35">
        <dgm:presLayoutVars>
          <dgm:bulletEnabled val="1"/>
        </dgm:presLayoutVars>
      </dgm:prSet>
      <dgm:spPr/>
      <dgm:t>
        <a:bodyPr/>
        <a:lstStyle/>
        <a:p>
          <a:endParaRPr kumimoji="1" lang="ja-JP" altLang="en-US"/>
        </a:p>
      </dgm:t>
    </dgm:pt>
    <dgm:pt modelId="{C1CADDB5-A6FA-4186-A083-D02B6CA41610}" type="pres">
      <dgm:prSet presAssocID="{D6B5C72F-B0DA-4EB7-9F01-E41C02AD8BF1}" presName="sibTrans" presStyleCnt="0"/>
      <dgm:spPr/>
    </dgm:pt>
    <dgm:pt modelId="{DB5B8DAD-88E5-4A64-BB72-D924E7106627}" type="pres">
      <dgm:prSet presAssocID="{90EF6283-A34D-4125-9E28-FBA7D2BFD292}" presName="node" presStyleLbl="node1" presStyleIdx="31" presStyleCnt="35">
        <dgm:presLayoutVars>
          <dgm:bulletEnabled val="1"/>
        </dgm:presLayoutVars>
      </dgm:prSet>
      <dgm:spPr/>
      <dgm:t>
        <a:bodyPr/>
        <a:lstStyle/>
        <a:p>
          <a:endParaRPr kumimoji="1" lang="ja-JP" altLang="en-US"/>
        </a:p>
      </dgm:t>
    </dgm:pt>
    <dgm:pt modelId="{9E3314CA-1BDD-4BB6-AC10-EB37BF336CD8}" type="pres">
      <dgm:prSet presAssocID="{EED42A5F-9500-4A52-8CE0-60C30309EC3F}" presName="sibTrans" presStyleCnt="0"/>
      <dgm:spPr/>
    </dgm:pt>
    <dgm:pt modelId="{4DEE7CD4-1D42-44A1-A23B-2F98D5D495B0}" type="pres">
      <dgm:prSet presAssocID="{5B93653C-ECE9-401C-9B8D-7255C1F3A02F}" presName="node" presStyleLbl="node1" presStyleIdx="32" presStyleCnt="35">
        <dgm:presLayoutVars>
          <dgm:bulletEnabled val="1"/>
        </dgm:presLayoutVars>
      </dgm:prSet>
      <dgm:spPr/>
      <dgm:t>
        <a:bodyPr/>
        <a:lstStyle/>
        <a:p>
          <a:endParaRPr kumimoji="1" lang="ja-JP" altLang="en-US"/>
        </a:p>
      </dgm:t>
    </dgm:pt>
    <dgm:pt modelId="{52BAAEB5-0FD8-46A1-95C9-78A7BCD880CB}" type="pres">
      <dgm:prSet presAssocID="{16A0B93A-D2BF-406A-B167-B58D0B5493FF}" presName="sibTrans" presStyleCnt="0"/>
      <dgm:spPr/>
    </dgm:pt>
    <dgm:pt modelId="{19B19890-74E8-4E60-9E15-0C5403811EAA}" type="pres">
      <dgm:prSet presAssocID="{903DD7EC-31D7-4316-88E4-59EB979C31CF}" presName="node" presStyleLbl="node1" presStyleIdx="33" presStyleCnt="35">
        <dgm:presLayoutVars>
          <dgm:bulletEnabled val="1"/>
        </dgm:presLayoutVars>
      </dgm:prSet>
      <dgm:spPr/>
      <dgm:t>
        <a:bodyPr/>
        <a:lstStyle/>
        <a:p>
          <a:endParaRPr kumimoji="1" lang="ja-JP" altLang="en-US"/>
        </a:p>
      </dgm:t>
    </dgm:pt>
    <dgm:pt modelId="{2B57C6EE-CC69-4392-AA9A-9C5031F0436A}" type="pres">
      <dgm:prSet presAssocID="{3EF0AB92-1830-4FBF-8D70-0B9BA1B5A54C}" presName="sibTrans" presStyleCnt="0"/>
      <dgm:spPr/>
    </dgm:pt>
    <dgm:pt modelId="{BE11FE62-4B7D-4E2F-93F9-F03F2F8CD5BA}" type="pres">
      <dgm:prSet presAssocID="{D684B49C-1DAD-43DA-BB66-40ABD5BF44E0}" presName="node" presStyleLbl="node1" presStyleIdx="34" presStyleCnt="35">
        <dgm:presLayoutVars>
          <dgm:bulletEnabled val="1"/>
        </dgm:presLayoutVars>
      </dgm:prSet>
      <dgm:spPr/>
      <dgm:t>
        <a:bodyPr/>
        <a:lstStyle/>
        <a:p>
          <a:endParaRPr lang="en-US"/>
        </a:p>
      </dgm:t>
    </dgm:pt>
  </dgm:ptLst>
  <dgm:cxnLst>
    <dgm:cxn modelId="{FD7B652B-5693-44C8-B59E-EA2AB2C02006}" type="presOf" srcId="{5B93653C-ECE9-401C-9B8D-7255C1F3A02F}" destId="{4DEE7CD4-1D42-44A1-A23B-2F98D5D495B0}" srcOrd="0" destOrd="0" presId="urn:microsoft.com/office/officeart/2005/8/layout/default"/>
    <dgm:cxn modelId="{033C937E-7CB8-46C8-A89C-EF869F570858}" type="presOf" srcId="{36A314D8-E7BF-4658-B1DD-74265C50CE1D}" destId="{58698A23-1606-4AF3-8812-231A914D00BA}" srcOrd="0" destOrd="0" presId="urn:microsoft.com/office/officeart/2005/8/layout/default"/>
    <dgm:cxn modelId="{DE162070-E6AF-49B4-99F0-C5EF59E7161B}" srcId="{105D6CF2-80A5-4217-A861-285910F2A098}" destId="{88E6F3D3-39B1-4E01-BFFC-6250D972EC85}" srcOrd="23" destOrd="0" parTransId="{0F941465-4952-443F-8257-FDE41547B59F}" sibTransId="{0907E9B7-1062-4A27-A5F4-819ADADF71ED}"/>
    <dgm:cxn modelId="{D118D752-E301-44F9-B2C8-60BC8AA3E033}" type="presOf" srcId="{EDD70FCF-A228-457B-86D1-950D80DB1F27}" destId="{6F14FE2F-B26E-4F84-840C-88D2FA924888}" srcOrd="0" destOrd="0" presId="urn:microsoft.com/office/officeart/2005/8/layout/default"/>
    <dgm:cxn modelId="{ED239C4C-3A1F-46FC-A629-61425AE5B306}" type="presOf" srcId="{105D6CF2-80A5-4217-A861-285910F2A098}" destId="{81D98005-E5A9-451E-BF67-A6071409CDBB}" srcOrd="0" destOrd="0" presId="urn:microsoft.com/office/officeart/2005/8/layout/default"/>
    <dgm:cxn modelId="{8D5C4575-659C-4E60-83BF-22F0AAC95486}" type="presOf" srcId="{C3E10FAF-2B36-4D46-A40A-C223FE60A9D8}" destId="{682A6495-5E09-46E7-8190-87B53FF0D3D0}" srcOrd="0" destOrd="0" presId="urn:microsoft.com/office/officeart/2005/8/layout/default"/>
    <dgm:cxn modelId="{939D3149-D268-4D91-9D04-BA0A3796A9E6}" srcId="{105D6CF2-80A5-4217-A861-285910F2A098}" destId="{EDD70FCF-A228-457B-86D1-950D80DB1F27}" srcOrd="11" destOrd="0" parTransId="{D5CEDF31-011A-4AD9-A8AE-676704140D6B}" sibTransId="{978B19F3-5A60-4DE3-B645-0FD1FECF67C0}"/>
    <dgm:cxn modelId="{38DC27AF-E43E-422F-9BB5-2CFE2F1D6583}" srcId="{105D6CF2-80A5-4217-A861-285910F2A098}" destId="{5B93653C-ECE9-401C-9B8D-7255C1F3A02F}" srcOrd="32" destOrd="0" parTransId="{D6581462-716D-4B48-96D3-D4F3FF534D27}" sibTransId="{16A0B93A-D2BF-406A-B167-B58D0B5493FF}"/>
    <dgm:cxn modelId="{B778462F-69D0-4CC0-B393-ED065BEADE65}" type="presOf" srcId="{9ACD554B-68B7-475D-B340-923BD85CC61A}" destId="{982CEB43-3BFF-4A49-9753-5B54683A4AC7}" srcOrd="0" destOrd="0" presId="urn:microsoft.com/office/officeart/2005/8/layout/default"/>
    <dgm:cxn modelId="{0D9839D7-1A94-4456-9329-38818F9FDAFC}" type="presOf" srcId="{9516735B-1607-4674-A653-ACF892A1C322}" destId="{985393D7-9BC9-4D30-BB5F-68C00A21C1BA}" srcOrd="0" destOrd="0" presId="urn:microsoft.com/office/officeart/2005/8/layout/default"/>
    <dgm:cxn modelId="{C79ED3F0-83F7-4698-860D-1925AF4C03BE}" srcId="{105D6CF2-80A5-4217-A861-285910F2A098}" destId="{90EF6283-A34D-4125-9E28-FBA7D2BFD292}" srcOrd="31" destOrd="0" parTransId="{1F1D2689-5E2B-4BCE-97AC-0DAA4D4FCE9E}" sibTransId="{EED42A5F-9500-4A52-8CE0-60C30309EC3F}"/>
    <dgm:cxn modelId="{628A2661-42DD-44D2-99D6-BE7EAFA581E8}" srcId="{105D6CF2-80A5-4217-A861-285910F2A098}" destId="{B4E4DA98-793D-4761-85CE-DCCAC34E00F6}" srcOrd="12" destOrd="0" parTransId="{0EAA132B-91AB-402A-9DCF-DD95DC2CAA39}" sibTransId="{8984E12C-9AF0-4D63-90AE-DD22F8F15632}"/>
    <dgm:cxn modelId="{D33A85E3-9E62-46B8-A4BB-6FFE760761EE}" srcId="{105D6CF2-80A5-4217-A861-285910F2A098}" destId="{EFBD83EC-1735-406C-9AEE-1B1BC69C1BED}" srcOrd="0" destOrd="0" parTransId="{AA339274-4F02-42D2-8C77-038B2D3BFB54}" sibTransId="{3EF3F911-3E4D-42A5-A051-1CEB057C32D8}"/>
    <dgm:cxn modelId="{A04EF5C2-9699-4343-A1D3-8150498202D6}" type="presOf" srcId="{DF13E3F3-AB8D-459C-994A-6ADBE222D0AE}" destId="{05B068BB-CA36-49CA-854A-1F146F60E726}" srcOrd="0" destOrd="0" presId="urn:microsoft.com/office/officeart/2005/8/layout/default"/>
    <dgm:cxn modelId="{F8AB7F70-00D9-481B-9621-4BCDCCB6DCC5}" type="presOf" srcId="{8192018E-7D24-44FA-876A-C48826113140}" destId="{274629FF-3C72-4A36-B6F5-6423B04620DD}" srcOrd="0" destOrd="0" presId="urn:microsoft.com/office/officeart/2005/8/layout/default"/>
    <dgm:cxn modelId="{1468B6DF-EEDB-4BE5-A8CE-B47D6DE7DBC2}" srcId="{105D6CF2-80A5-4217-A861-285910F2A098}" destId="{5D45EA2F-EC4A-4D36-AFB1-3E9253809247}" srcOrd="14" destOrd="0" parTransId="{367426E9-0F9F-4CA8-9B47-CBE067CE4642}" sibTransId="{3EB58360-D833-4437-ACBC-C7AEAD67BE9F}"/>
    <dgm:cxn modelId="{64CEE77A-07E1-476F-9C7F-1238462FD0C2}" type="presOf" srcId="{265061C9-25B6-44EB-B4A7-769AA0D95C16}" destId="{883A8EF4-B23A-4CA5-9116-6D606F3B3E87}" srcOrd="0" destOrd="0" presId="urn:microsoft.com/office/officeart/2005/8/layout/default"/>
    <dgm:cxn modelId="{C57CC0A8-3225-4ADE-A876-2D9BEA37B7CB}" srcId="{105D6CF2-80A5-4217-A861-285910F2A098}" destId="{1258396A-737F-441A-95E1-882DC1AC7A00}" srcOrd="2" destOrd="0" parTransId="{65183C28-37C1-4A44-988F-8A991509F39A}" sibTransId="{D501C7BA-F587-48FD-BC5A-EE83A34D33B7}"/>
    <dgm:cxn modelId="{77733539-4BBA-48E0-9C02-51FBA9308131}" srcId="{105D6CF2-80A5-4217-A861-285910F2A098}" destId="{3EFAAED4-0D94-4A73-8D8C-56D26BCA476B}" srcOrd="13" destOrd="0" parTransId="{D13ABA07-184F-4365-A36A-806DBC975D8D}" sibTransId="{4B4D57CA-014F-413B-BDE0-3C45DFE85828}"/>
    <dgm:cxn modelId="{1A0D6DAA-10E1-49BC-9DC4-35A13A19FA1F}" type="presOf" srcId="{1258396A-737F-441A-95E1-882DC1AC7A00}" destId="{0463B1CE-8302-4477-8AC8-662DD61E1D11}" srcOrd="0" destOrd="0" presId="urn:microsoft.com/office/officeart/2005/8/layout/default"/>
    <dgm:cxn modelId="{F8C25B53-2DFE-4676-8F53-BFB1C460B880}" srcId="{105D6CF2-80A5-4217-A861-285910F2A098}" destId="{265061C9-25B6-44EB-B4A7-769AA0D95C16}" srcOrd="6" destOrd="0" parTransId="{1BD5359D-0AB8-4182-B152-CD5E9F1301B3}" sibTransId="{B6A12E4D-53DE-4331-B800-812D95D3FCE6}"/>
    <dgm:cxn modelId="{D103DD93-3AF2-40C6-BC22-CEC3AE8C9518}" type="presOf" srcId="{90EF6283-A34D-4125-9E28-FBA7D2BFD292}" destId="{DB5B8DAD-88E5-4A64-BB72-D924E7106627}" srcOrd="0" destOrd="0" presId="urn:microsoft.com/office/officeart/2005/8/layout/default"/>
    <dgm:cxn modelId="{18D5B81F-BF47-49A6-A072-B594139C2123}" srcId="{105D6CF2-80A5-4217-A861-285910F2A098}" destId="{EAB2BFB6-0488-40FD-9704-42A318BC91B9}" srcOrd="24" destOrd="0" parTransId="{15A8972D-1D60-42EC-B04C-ABBC53A5AD44}" sibTransId="{660DD8F3-41EF-4545-B29F-98B3B4B06822}"/>
    <dgm:cxn modelId="{0D437505-F059-4CF5-BC95-6EACC8C139C4}" type="presOf" srcId="{105A315B-2696-4988-9587-4845AD81FFC7}" destId="{1957CA8A-6E2A-430B-AFD8-897B82569E7A}" srcOrd="0" destOrd="0" presId="urn:microsoft.com/office/officeart/2005/8/layout/default"/>
    <dgm:cxn modelId="{73666747-3212-4013-8E0C-79F58D2D9C4B}" type="presOf" srcId="{03F017AC-7DBD-44CC-BB91-24216243587B}" destId="{F8DF2959-308F-4762-B171-044B940D7AF3}" srcOrd="0" destOrd="0" presId="urn:microsoft.com/office/officeart/2005/8/layout/default"/>
    <dgm:cxn modelId="{8D411A35-82D6-4504-9117-DF1D7735AE8B}" srcId="{105D6CF2-80A5-4217-A861-285910F2A098}" destId="{9516735B-1607-4674-A653-ACF892A1C322}" srcOrd="30" destOrd="0" parTransId="{8A0F52FE-D8D5-46D7-8AE2-AB2945F23AD1}" sibTransId="{D6B5C72F-B0DA-4EB7-9F01-E41C02AD8BF1}"/>
    <dgm:cxn modelId="{CC388C5D-26F6-4640-A67C-5C6477305B79}" srcId="{105D6CF2-80A5-4217-A861-285910F2A098}" destId="{BF044EC3-B042-4AC2-A003-13AF82117D53}" srcOrd="26" destOrd="0" parTransId="{F62AF7E3-15C3-4529-963C-9CAA7AD26FDB}" sibTransId="{995A9CE0-7746-492D-8B7D-0E86267D8887}"/>
    <dgm:cxn modelId="{B3AB5E81-59F2-4D49-A5A9-7B945D0FFC70}" srcId="{105D6CF2-80A5-4217-A861-285910F2A098}" destId="{752063D3-CCDE-49AE-AF65-D48E79CDE3B0}" srcOrd="3" destOrd="0" parTransId="{E8497493-F558-4D83-BAE9-CB6C37A3ACC0}" sibTransId="{CD76BBF9-FE7A-4D20-A6FE-FCC23F53CD82}"/>
    <dgm:cxn modelId="{E609CF4E-1AAF-4BCB-9F68-BBCD57C5ADF1}" type="presOf" srcId="{EAB2BFB6-0488-40FD-9704-42A318BC91B9}" destId="{8410D4CB-25DB-4BD9-9D38-8FDD30587838}" srcOrd="0" destOrd="0" presId="urn:microsoft.com/office/officeart/2005/8/layout/default"/>
    <dgm:cxn modelId="{405E3CE5-6E1D-4033-85C2-C8690E4AA760}" srcId="{105D6CF2-80A5-4217-A861-285910F2A098}" destId="{70110C6D-3053-4BD9-B8DE-C5CD61E1BFAC}" srcOrd="25" destOrd="0" parTransId="{5A29E309-53E1-4F60-9035-7E671F53BA50}" sibTransId="{F6AE382E-079D-4847-928C-05DB9E218E30}"/>
    <dgm:cxn modelId="{13BD9208-1070-4134-B6AC-D16C44E42E5E}" type="presOf" srcId="{6DE01BEF-17B8-4D01-8DB2-B526AA91ECE6}" destId="{9798BD25-13CF-4F76-B265-CA96BAEAA673}" srcOrd="0" destOrd="0" presId="urn:microsoft.com/office/officeart/2005/8/layout/default"/>
    <dgm:cxn modelId="{5D005765-9F5A-4F86-B886-1617BBE5564A}" srcId="{105D6CF2-80A5-4217-A861-285910F2A098}" destId="{105A315B-2696-4988-9587-4845AD81FFC7}" srcOrd="21" destOrd="0" parTransId="{A142A2D4-D561-4010-AAD7-74B24CFC4353}" sibTransId="{A3194403-6670-4BBC-8022-95D55859C50F}"/>
    <dgm:cxn modelId="{702F026F-E79C-4193-9BCD-7595D0EA1129}" type="presOf" srcId="{B4E4DA98-793D-4761-85CE-DCCAC34E00F6}" destId="{41CCA3D7-61A2-4A71-83C4-AF01AB327B93}" srcOrd="0" destOrd="0" presId="urn:microsoft.com/office/officeart/2005/8/layout/default"/>
    <dgm:cxn modelId="{D3CB56EE-EDAE-48C1-B24A-E65E0A140204}" type="presOf" srcId="{903DD7EC-31D7-4316-88E4-59EB979C31CF}" destId="{19B19890-74E8-4E60-9E15-0C5403811EAA}" srcOrd="0" destOrd="0" presId="urn:microsoft.com/office/officeart/2005/8/layout/default"/>
    <dgm:cxn modelId="{E5C7693F-0F60-4875-BEA5-75BF592F0063}" type="presOf" srcId="{88E6F3D3-39B1-4E01-BFFC-6250D972EC85}" destId="{7A4C2256-E847-41C9-9281-6D076382F812}" srcOrd="0" destOrd="0" presId="urn:microsoft.com/office/officeart/2005/8/layout/default"/>
    <dgm:cxn modelId="{76B54E7B-AE8B-470A-ACC5-22796CDF9301}" type="presOf" srcId="{507A3133-0ED1-4396-86CB-EBD8A8DA13D6}" destId="{345F8DCF-D52B-453F-A55F-565A1019EEFE}" srcOrd="0" destOrd="0" presId="urn:microsoft.com/office/officeart/2005/8/layout/default"/>
    <dgm:cxn modelId="{6BE8A884-751C-49DB-91A2-6EDD8B8D3AA6}" type="presOf" srcId="{752063D3-CCDE-49AE-AF65-D48E79CDE3B0}" destId="{5DBD737C-5B8C-4D3D-9264-67F53C46DE54}" srcOrd="0" destOrd="0" presId="urn:microsoft.com/office/officeart/2005/8/layout/default"/>
    <dgm:cxn modelId="{9171ADAB-4148-466C-86F6-C3D1F34BDCA1}" srcId="{105D6CF2-80A5-4217-A861-285910F2A098}" destId="{1580B96D-7C01-4AC2-A21E-B5E1486CDEB4}" srcOrd="18" destOrd="0" parTransId="{921ABE5C-4328-4ABF-9B85-FB371D0F3CBD}" sibTransId="{9B035E0C-051E-4FE8-9B30-206E20C46E07}"/>
    <dgm:cxn modelId="{712CAC28-5650-4A6B-A6DF-6FBD3F42500B}" type="presOf" srcId="{D8E961D0-0D72-442C-8D7F-F5A363908E2E}" destId="{E7CC7419-9C18-4BD4-98B9-BE96202D0124}" srcOrd="0" destOrd="0" presId="urn:microsoft.com/office/officeart/2005/8/layout/default"/>
    <dgm:cxn modelId="{366D7731-27B5-459C-B328-556DEE8FD533}" srcId="{105D6CF2-80A5-4217-A861-285910F2A098}" destId="{03F017AC-7DBD-44CC-BB91-24216243587B}" srcOrd="7" destOrd="0" parTransId="{081B6660-5997-42B1-B3DD-DDE3A1744CC2}" sibTransId="{4D477768-4990-43AD-B6C7-5D62F7F9285B}"/>
    <dgm:cxn modelId="{1A9EE937-F4EE-4A74-AD76-FEF5E781AE65}" srcId="{105D6CF2-80A5-4217-A861-285910F2A098}" destId="{ADCED0B6-4DB2-4263-831C-4B7AE15E1F4A}" srcOrd="29" destOrd="0" parTransId="{AD899A63-C8A7-4C37-8B98-E2BF098D096B}" sibTransId="{A269079D-C25D-414C-8E23-C4E323664CB3}"/>
    <dgm:cxn modelId="{8B189E16-305E-4D62-9E91-2F226228034E}" type="presOf" srcId="{1580B96D-7C01-4AC2-A21E-B5E1486CDEB4}" destId="{03C314C3-32F8-445D-9A14-76E6E551ED91}" srcOrd="0" destOrd="0" presId="urn:microsoft.com/office/officeart/2005/8/layout/default"/>
    <dgm:cxn modelId="{9914962C-AF8E-49FB-8B1A-1B530E4FDFBF}" type="presOf" srcId="{70110C6D-3053-4BD9-B8DE-C5CD61E1BFAC}" destId="{EB960F2D-FA48-4E7B-A450-1129D58376FF}" srcOrd="0" destOrd="0" presId="urn:microsoft.com/office/officeart/2005/8/layout/default"/>
    <dgm:cxn modelId="{F28AA130-8533-44C3-BEDC-AE5D88F42C07}" srcId="{105D6CF2-80A5-4217-A861-285910F2A098}" destId="{507A3133-0ED1-4396-86CB-EBD8A8DA13D6}" srcOrd="5" destOrd="0" parTransId="{10C78E3B-94D7-42A7-AEE0-6515342F7DC2}" sibTransId="{AA0E86B8-B699-427D-B6F3-CDD56E50FC51}"/>
    <dgm:cxn modelId="{E20245CD-E56A-4939-A1DD-D9B6379EA002}" type="presOf" srcId="{EFBD83EC-1735-406C-9AEE-1B1BC69C1BED}" destId="{77095733-B348-4AA8-9BB0-29EC93C7F03D}" srcOrd="0" destOrd="0" presId="urn:microsoft.com/office/officeart/2005/8/layout/default"/>
    <dgm:cxn modelId="{4168293A-DF3A-45CA-B028-2B6145C8228A}" type="presOf" srcId="{10C9447B-D20E-4EA6-A22C-D7D632426C66}" destId="{F7DC7B0A-BF02-4990-A990-00A27C9CC2C7}" srcOrd="0" destOrd="0" presId="urn:microsoft.com/office/officeart/2005/8/layout/default"/>
    <dgm:cxn modelId="{F0C49DAD-A398-41EF-94D6-5F23CC256F32}" type="presOf" srcId="{BF044EC3-B042-4AC2-A003-13AF82117D53}" destId="{1CF777B1-BCB3-4DCB-AA44-45361E9BAF04}" srcOrd="0" destOrd="0" presId="urn:microsoft.com/office/officeart/2005/8/layout/default"/>
    <dgm:cxn modelId="{BED026C0-6489-4E40-9F9D-F4A2F0674EE7}" type="presOf" srcId="{3EFAAED4-0D94-4A73-8D8C-56D26BCA476B}" destId="{B172035C-95A3-4C80-9329-A92DED1A40BF}" srcOrd="0" destOrd="0" presId="urn:microsoft.com/office/officeart/2005/8/layout/default"/>
    <dgm:cxn modelId="{38A79469-CFDA-4E4B-B520-FB4FF336B59B}" srcId="{105D6CF2-80A5-4217-A861-285910F2A098}" destId="{D684B49C-1DAD-43DA-BB66-40ABD5BF44E0}" srcOrd="34" destOrd="0" parTransId="{FBFBAAB8-32B7-4FC4-BD19-84A098DDC942}" sibTransId="{1AF18095-8755-4B12-866D-C7E63853A695}"/>
    <dgm:cxn modelId="{FE741E0C-CE9D-4EBD-81BD-D0C84F5E7E5B}" type="presOf" srcId="{3CA6E93D-9EDF-42F6-9892-DC0374D5F3A8}" destId="{6D501362-11F0-45D4-B63E-A4E4B71DC569}" srcOrd="0" destOrd="0" presId="urn:microsoft.com/office/officeart/2005/8/layout/default"/>
    <dgm:cxn modelId="{D82B3620-F0E5-473A-B898-6EA52D191B8A}" type="presOf" srcId="{ADCED0B6-4DB2-4263-831C-4B7AE15E1F4A}" destId="{D71E23EF-2AF1-4E43-82F7-608CF5F29C62}" srcOrd="0" destOrd="0" presId="urn:microsoft.com/office/officeart/2005/8/layout/default"/>
    <dgm:cxn modelId="{C6BBAF20-5564-4790-B65F-A1C7F85DFB8F}" type="presOf" srcId="{5D45EA2F-EC4A-4D36-AFB1-3E9253809247}" destId="{DD5B7C90-B574-4858-97DF-AB419C96BF12}" srcOrd="0" destOrd="0" presId="urn:microsoft.com/office/officeart/2005/8/layout/default"/>
    <dgm:cxn modelId="{87BBC2F6-5A14-43ED-95C7-11E99C0DC02B}" srcId="{105D6CF2-80A5-4217-A861-285910F2A098}" destId="{10C9447B-D20E-4EA6-A22C-D7D632426C66}" srcOrd="1" destOrd="0" parTransId="{D4907E52-F632-4E93-AA3E-D452FF420B69}" sibTransId="{0B365B8F-9B43-4191-BAD9-03F231B6E6E4}"/>
    <dgm:cxn modelId="{E6960122-1E69-49B9-830B-A3F4D6389F8A}" srcId="{105D6CF2-80A5-4217-A861-285910F2A098}" destId="{6DE01BEF-17B8-4D01-8DB2-B526AA91ECE6}" srcOrd="10" destOrd="0" parTransId="{B1AB24E2-2AD8-4073-BBFC-6E5CDE6A9483}" sibTransId="{4A453C32-03C4-4B22-93D5-170ADE07F400}"/>
    <dgm:cxn modelId="{4DBA4528-A575-407C-889E-17D98663824C}" srcId="{105D6CF2-80A5-4217-A861-285910F2A098}" destId="{36A314D8-E7BF-4658-B1DD-74265C50CE1D}" srcOrd="16" destOrd="0" parTransId="{340A0441-00EF-41C1-916D-4E3490805F09}" sibTransId="{F57FE862-F99C-4AF2-90EF-50D698225B07}"/>
    <dgm:cxn modelId="{337D3A87-4211-4612-B7D1-6DA1A75879F0}" type="presOf" srcId="{D684B49C-1DAD-43DA-BB66-40ABD5BF44E0}" destId="{BE11FE62-4B7D-4E2F-93F9-F03F2F8CD5BA}" srcOrd="0" destOrd="0" presId="urn:microsoft.com/office/officeart/2005/8/layout/default"/>
    <dgm:cxn modelId="{42DBEE60-C666-40DA-8E8E-34BA2B74F8B5}" srcId="{105D6CF2-80A5-4217-A861-285910F2A098}" destId="{0DB9CAE8-8F6E-42CC-B45C-53958AB19A23}" srcOrd="17" destOrd="0" parTransId="{0336DE8E-E4F8-490E-99BE-DF35B31F3691}" sibTransId="{D7BC2B70-A996-47BB-82E5-506D305672B6}"/>
    <dgm:cxn modelId="{964B1305-650D-46DC-913D-00D2BD646D82}" type="presOf" srcId="{6BA98842-102D-41DF-89A8-061DE03ED205}" destId="{E7485C95-F574-4384-B2E5-5DDF19B68945}" srcOrd="0" destOrd="0" presId="urn:microsoft.com/office/officeart/2005/8/layout/default"/>
    <dgm:cxn modelId="{C5F727E3-AD88-4BC2-8DB0-04629BC13AEE}" srcId="{105D6CF2-80A5-4217-A861-285910F2A098}" destId="{DF13E3F3-AB8D-459C-994A-6ADBE222D0AE}" srcOrd="28" destOrd="0" parTransId="{648071F5-198D-4C44-B7FC-2E78F1093500}" sibTransId="{A07763B2-946D-46A9-8816-B9619A2005CD}"/>
    <dgm:cxn modelId="{21B42DC4-95AC-4CF5-A4D0-614B6E2702A0}" srcId="{105D6CF2-80A5-4217-A861-285910F2A098}" destId="{BBEF13FC-5669-4535-AFE6-31ED560EBF0A}" srcOrd="8" destOrd="0" parTransId="{5AFD075A-BA8E-4983-A627-F3952B07C9BF}" sibTransId="{9D9BAA3F-2F36-4B34-A4A2-0F283B5FDA9D}"/>
    <dgm:cxn modelId="{0A583E6A-4C49-4DDE-A482-482FCFC47814}" type="presOf" srcId="{72E88281-E7BD-4B10-9A38-8FB123C39733}" destId="{C7C20987-5439-4D2C-AE1A-049011DC1AA2}" srcOrd="0" destOrd="0" presId="urn:microsoft.com/office/officeart/2005/8/layout/default"/>
    <dgm:cxn modelId="{1C656669-A031-4BA0-A086-F200C13AFB82}" type="presOf" srcId="{BBEF13FC-5669-4535-AFE6-31ED560EBF0A}" destId="{E1918289-20A1-4C98-956F-26A6C32B8C6E}" srcOrd="0" destOrd="0" presId="urn:microsoft.com/office/officeart/2005/8/layout/default"/>
    <dgm:cxn modelId="{7467E7F3-737A-456E-8E63-E57A304A46C3}" srcId="{105D6CF2-80A5-4217-A861-285910F2A098}" destId="{903DD7EC-31D7-4316-88E4-59EB979C31CF}" srcOrd="33" destOrd="0" parTransId="{39630458-CF59-4D7A-8295-D22CF4ED43A1}" sibTransId="{3EF0AB92-1830-4FBF-8D70-0B9BA1B5A54C}"/>
    <dgm:cxn modelId="{36ED24FA-F5BF-4B1E-BE68-23A8E0D0F798}" srcId="{105D6CF2-80A5-4217-A861-285910F2A098}" destId="{C3E10FAF-2B36-4D46-A40A-C223FE60A9D8}" srcOrd="9" destOrd="0" parTransId="{DB88EDF8-848C-4545-91C0-C8A7954BD4B5}" sibTransId="{448E1058-491F-4203-AB1F-A640BC3566BC}"/>
    <dgm:cxn modelId="{ECCA908A-CC55-4437-BA27-18BD1A8EE104}" srcId="{105D6CF2-80A5-4217-A861-285910F2A098}" destId="{3CA6E93D-9EDF-42F6-9892-DC0374D5F3A8}" srcOrd="19" destOrd="0" parTransId="{A1D412D5-4EC6-4EF1-808C-D9BF3C64B907}" sibTransId="{AD8061B3-BFF2-44CD-A94E-5F6A4F38D84A}"/>
    <dgm:cxn modelId="{D77F1690-CA97-4DF1-9B23-37EEF391E3FD}" type="presOf" srcId="{0DB9CAE8-8F6E-42CC-B45C-53958AB19A23}" destId="{4D356755-D3D3-46AC-AA5C-4934EC33C9F3}" srcOrd="0" destOrd="0" presId="urn:microsoft.com/office/officeart/2005/8/layout/default"/>
    <dgm:cxn modelId="{D89285AA-3943-412D-9A62-1BDA83C5F015}" srcId="{105D6CF2-80A5-4217-A861-285910F2A098}" destId="{D8E961D0-0D72-442C-8D7F-F5A363908E2E}" srcOrd="15" destOrd="0" parTransId="{2A845817-E410-48D5-83A5-DF1EB46DB0B7}" sibTransId="{2DD2817A-2A9E-4488-A44B-7CA5F1FC0F6C}"/>
    <dgm:cxn modelId="{50EB8CBB-01DF-4FC9-9FAE-6D0E66A584B2}" srcId="{105D6CF2-80A5-4217-A861-285910F2A098}" destId="{9ACD554B-68B7-475D-B340-923BD85CC61A}" srcOrd="27" destOrd="0" parTransId="{9AA513F2-DFF2-46FD-AA41-D9D41458AA7A}" sibTransId="{C150E83B-7F1A-4DA1-8C70-5EA028D29E09}"/>
    <dgm:cxn modelId="{8E3C54C1-35FF-4587-A158-2991C9E3F324}" srcId="{105D6CF2-80A5-4217-A861-285910F2A098}" destId="{8192018E-7D24-44FA-876A-C48826113140}" srcOrd="4" destOrd="0" parTransId="{683755DF-CA98-411A-9D8D-F0A0AAF217D2}" sibTransId="{E9E8EDB4-2290-4328-AFE9-6A3AD5D109FD}"/>
    <dgm:cxn modelId="{754780C6-E1AC-4EFD-AB89-143B1DE903E9}" srcId="{105D6CF2-80A5-4217-A861-285910F2A098}" destId="{72E88281-E7BD-4B10-9A38-8FB123C39733}" srcOrd="22" destOrd="0" parTransId="{EEFFE7BD-E547-4764-A1EE-28A878AAD122}" sibTransId="{E45005F2-377C-452E-846A-4E4FB3C7FAAE}"/>
    <dgm:cxn modelId="{8334BBA4-F4A8-4550-9265-87FBA7CF5364}" srcId="{105D6CF2-80A5-4217-A861-285910F2A098}" destId="{6BA98842-102D-41DF-89A8-061DE03ED205}" srcOrd="20" destOrd="0" parTransId="{59919E15-56C1-497D-9127-525721E9CF6E}" sibTransId="{82E1D2E4-0DCA-4637-BA7B-2C6663040BDC}"/>
    <dgm:cxn modelId="{7CFF7309-1287-4EBC-AA0A-4A19A8C68F5F}" type="presParOf" srcId="{81D98005-E5A9-451E-BF67-A6071409CDBB}" destId="{77095733-B348-4AA8-9BB0-29EC93C7F03D}" srcOrd="0" destOrd="0" presId="urn:microsoft.com/office/officeart/2005/8/layout/default"/>
    <dgm:cxn modelId="{CB449890-3538-4DC1-BA9F-8BCF8DF2B2EF}" type="presParOf" srcId="{81D98005-E5A9-451E-BF67-A6071409CDBB}" destId="{F59512A8-BF9F-4118-BB07-7F3EC8A7F03D}" srcOrd="1" destOrd="0" presId="urn:microsoft.com/office/officeart/2005/8/layout/default"/>
    <dgm:cxn modelId="{73536215-C9DC-45AE-BC88-3C7609AE720B}" type="presParOf" srcId="{81D98005-E5A9-451E-BF67-A6071409CDBB}" destId="{F7DC7B0A-BF02-4990-A990-00A27C9CC2C7}" srcOrd="2" destOrd="0" presId="urn:microsoft.com/office/officeart/2005/8/layout/default"/>
    <dgm:cxn modelId="{833F320E-B617-4B62-BAB6-921B69B44327}" type="presParOf" srcId="{81D98005-E5A9-451E-BF67-A6071409CDBB}" destId="{E65464C2-5720-46B9-BE3F-1A3860614671}" srcOrd="3" destOrd="0" presId="urn:microsoft.com/office/officeart/2005/8/layout/default"/>
    <dgm:cxn modelId="{7A8794C5-0756-4D78-A52A-8BD642E32275}" type="presParOf" srcId="{81D98005-E5A9-451E-BF67-A6071409CDBB}" destId="{0463B1CE-8302-4477-8AC8-662DD61E1D11}" srcOrd="4" destOrd="0" presId="urn:microsoft.com/office/officeart/2005/8/layout/default"/>
    <dgm:cxn modelId="{8DEB1C8B-FC9B-4AF2-8F25-8CADDE6F1F60}" type="presParOf" srcId="{81D98005-E5A9-451E-BF67-A6071409CDBB}" destId="{CB9DCCFA-4961-4658-8D42-0E9367BCD8C7}" srcOrd="5" destOrd="0" presId="urn:microsoft.com/office/officeart/2005/8/layout/default"/>
    <dgm:cxn modelId="{7B0C7B75-083C-4C2E-A25E-20EE404E12C9}" type="presParOf" srcId="{81D98005-E5A9-451E-BF67-A6071409CDBB}" destId="{5DBD737C-5B8C-4D3D-9264-67F53C46DE54}" srcOrd="6" destOrd="0" presId="urn:microsoft.com/office/officeart/2005/8/layout/default"/>
    <dgm:cxn modelId="{36014E16-0956-463D-A5AA-00A77ABF127D}" type="presParOf" srcId="{81D98005-E5A9-451E-BF67-A6071409CDBB}" destId="{538BEFCD-B372-4053-8572-33DFF509776F}" srcOrd="7" destOrd="0" presId="urn:microsoft.com/office/officeart/2005/8/layout/default"/>
    <dgm:cxn modelId="{539516E9-91E5-4BFD-BE3B-789C3B6CF048}" type="presParOf" srcId="{81D98005-E5A9-451E-BF67-A6071409CDBB}" destId="{274629FF-3C72-4A36-B6F5-6423B04620DD}" srcOrd="8" destOrd="0" presId="urn:microsoft.com/office/officeart/2005/8/layout/default"/>
    <dgm:cxn modelId="{77A2A770-7B46-42C2-B880-6B809C1F6F53}" type="presParOf" srcId="{81D98005-E5A9-451E-BF67-A6071409CDBB}" destId="{6F0F7397-44CD-4048-A458-911418DAEB9D}" srcOrd="9" destOrd="0" presId="urn:microsoft.com/office/officeart/2005/8/layout/default"/>
    <dgm:cxn modelId="{9EB60078-78E9-4A93-8751-D9939C2D3D06}" type="presParOf" srcId="{81D98005-E5A9-451E-BF67-A6071409CDBB}" destId="{345F8DCF-D52B-453F-A55F-565A1019EEFE}" srcOrd="10" destOrd="0" presId="urn:microsoft.com/office/officeart/2005/8/layout/default"/>
    <dgm:cxn modelId="{D1E5698B-9ACC-432E-8864-31847BCAAC1C}" type="presParOf" srcId="{81D98005-E5A9-451E-BF67-A6071409CDBB}" destId="{ACAE3BDF-8FB4-4274-AFA6-A45DB98F67CD}" srcOrd="11" destOrd="0" presId="urn:microsoft.com/office/officeart/2005/8/layout/default"/>
    <dgm:cxn modelId="{2895240A-EC99-4A41-A89B-69635711A306}" type="presParOf" srcId="{81D98005-E5A9-451E-BF67-A6071409CDBB}" destId="{883A8EF4-B23A-4CA5-9116-6D606F3B3E87}" srcOrd="12" destOrd="0" presId="urn:microsoft.com/office/officeart/2005/8/layout/default"/>
    <dgm:cxn modelId="{311B2C4D-62FB-4E84-B941-BBD7050E98E1}" type="presParOf" srcId="{81D98005-E5A9-451E-BF67-A6071409CDBB}" destId="{B74D8F0E-DBEA-4307-A202-79D6EE4BA7FD}" srcOrd="13" destOrd="0" presId="urn:microsoft.com/office/officeart/2005/8/layout/default"/>
    <dgm:cxn modelId="{08ADCF59-6A53-4FE2-B068-2D6A919C128F}" type="presParOf" srcId="{81D98005-E5A9-451E-BF67-A6071409CDBB}" destId="{F8DF2959-308F-4762-B171-044B940D7AF3}" srcOrd="14" destOrd="0" presId="urn:microsoft.com/office/officeart/2005/8/layout/default"/>
    <dgm:cxn modelId="{E8634016-3732-4711-B36B-2752257C679D}" type="presParOf" srcId="{81D98005-E5A9-451E-BF67-A6071409CDBB}" destId="{A5FFDEAB-EB4F-4770-A295-D94AF9B5506D}" srcOrd="15" destOrd="0" presId="urn:microsoft.com/office/officeart/2005/8/layout/default"/>
    <dgm:cxn modelId="{A70DE51C-A67C-4E81-975E-3AAB1060807C}" type="presParOf" srcId="{81D98005-E5A9-451E-BF67-A6071409CDBB}" destId="{E1918289-20A1-4C98-956F-26A6C32B8C6E}" srcOrd="16" destOrd="0" presId="urn:microsoft.com/office/officeart/2005/8/layout/default"/>
    <dgm:cxn modelId="{5686428E-E560-4A59-B797-056D7CAABD97}" type="presParOf" srcId="{81D98005-E5A9-451E-BF67-A6071409CDBB}" destId="{32B1A70E-696B-4B15-A38C-ABE59F85DF00}" srcOrd="17" destOrd="0" presId="urn:microsoft.com/office/officeart/2005/8/layout/default"/>
    <dgm:cxn modelId="{2F5FEA30-111C-4B7E-9FEA-F7F9DCA1E5E9}" type="presParOf" srcId="{81D98005-E5A9-451E-BF67-A6071409CDBB}" destId="{682A6495-5E09-46E7-8190-87B53FF0D3D0}" srcOrd="18" destOrd="0" presId="urn:microsoft.com/office/officeart/2005/8/layout/default"/>
    <dgm:cxn modelId="{489278C5-8240-4288-BD74-A7CA151F12B8}" type="presParOf" srcId="{81D98005-E5A9-451E-BF67-A6071409CDBB}" destId="{1CCE373D-7F64-4AD2-88C0-55D3C10408FC}" srcOrd="19" destOrd="0" presId="urn:microsoft.com/office/officeart/2005/8/layout/default"/>
    <dgm:cxn modelId="{31A65CA2-7B04-4BC5-8595-8BD09F1B925C}" type="presParOf" srcId="{81D98005-E5A9-451E-BF67-A6071409CDBB}" destId="{9798BD25-13CF-4F76-B265-CA96BAEAA673}" srcOrd="20" destOrd="0" presId="urn:microsoft.com/office/officeart/2005/8/layout/default"/>
    <dgm:cxn modelId="{F7D271A3-09EB-4748-828D-ACC7DB0F4D0C}" type="presParOf" srcId="{81D98005-E5A9-451E-BF67-A6071409CDBB}" destId="{426E5320-5363-450A-B757-6DA2D8D4D244}" srcOrd="21" destOrd="0" presId="urn:microsoft.com/office/officeart/2005/8/layout/default"/>
    <dgm:cxn modelId="{71F12E8A-FAAB-40C6-919F-247DDE172E5C}" type="presParOf" srcId="{81D98005-E5A9-451E-BF67-A6071409CDBB}" destId="{6F14FE2F-B26E-4F84-840C-88D2FA924888}" srcOrd="22" destOrd="0" presId="urn:microsoft.com/office/officeart/2005/8/layout/default"/>
    <dgm:cxn modelId="{A0CFFE73-808B-4D92-AB1F-D8158DF072E0}" type="presParOf" srcId="{81D98005-E5A9-451E-BF67-A6071409CDBB}" destId="{173410A8-11A6-4F79-B8EF-EED90D45D31B}" srcOrd="23" destOrd="0" presId="urn:microsoft.com/office/officeart/2005/8/layout/default"/>
    <dgm:cxn modelId="{47970909-E19A-4F14-AE70-3C8938617C50}" type="presParOf" srcId="{81D98005-E5A9-451E-BF67-A6071409CDBB}" destId="{41CCA3D7-61A2-4A71-83C4-AF01AB327B93}" srcOrd="24" destOrd="0" presId="urn:microsoft.com/office/officeart/2005/8/layout/default"/>
    <dgm:cxn modelId="{CC4BDC57-0B43-4600-B30C-CDE5829403AC}" type="presParOf" srcId="{81D98005-E5A9-451E-BF67-A6071409CDBB}" destId="{6AE50A52-39FE-4A7E-B830-BE17B80EA59B}" srcOrd="25" destOrd="0" presId="urn:microsoft.com/office/officeart/2005/8/layout/default"/>
    <dgm:cxn modelId="{FFB38BD7-E2C8-4CFC-BEB1-C5B4BA7A03F5}" type="presParOf" srcId="{81D98005-E5A9-451E-BF67-A6071409CDBB}" destId="{B172035C-95A3-4C80-9329-A92DED1A40BF}" srcOrd="26" destOrd="0" presId="urn:microsoft.com/office/officeart/2005/8/layout/default"/>
    <dgm:cxn modelId="{5B1C641C-E252-4C76-ACD1-4D83F32A762A}" type="presParOf" srcId="{81D98005-E5A9-451E-BF67-A6071409CDBB}" destId="{88199628-EE79-459E-8CAF-E6E8F86BE21B}" srcOrd="27" destOrd="0" presId="urn:microsoft.com/office/officeart/2005/8/layout/default"/>
    <dgm:cxn modelId="{D75F742C-D243-4D90-802C-878071E419C1}" type="presParOf" srcId="{81D98005-E5A9-451E-BF67-A6071409CDBB}" destId="{DD5B7C90-B574-4858-97DF-AB419C96BF12}" srcOrd="28" destOrd="0" presId="urn:microsoft.com/office/officeart/2005/8/layout/default"/>
    <dgm:cxn modelId="{641924DC-B9D4-46ED-A5FB-A1F491C840D0}" type="presParOf" srcId="{81D98005-E5A9-451E-BF67-A6071409CDBB}" destId="{79B8D6A3-44DC-49A8-A176-CB93C4B1D9D8}" srcOrd="29" destOrd="0" presId="urn:microsoft.com/office/officeart/2005/8/layout/default"/>
    <dgm:cxn modelId="{AD42DE04-A636-4484-8C5E-AAEE4469B53D}" type="presParOf" srcId="{81D98005-E5A9-451E-BF67-A6071409CDBB}" destId="{E7CC7419-9C18-4BD4-98B9-BE96202D0124}" srcOrd="30" destOrd="0" presId="urn:microsoft.com/office/officeart/2005/8/layout/default"/>
    <dgm:cxn modelId="{BD49457E-ABEA-455D-8525-00E7957922D4}" type="presParOf" srcId="{81D98005-E5A9-451E-BF67-A6071409CDBB}" destId="{E69F8157-C66E-40DA-BFBB-A5D93A3CF16B}" srcOrd="31" destOrd="0" presId="urn:microsoft.com/office/officeart/2005/8/layout/default"/>
    <dgm:cxn modelId="{3FA4F08C-CD0C-457D-925B-249E09EDD7DA}" type="presParOf" srcId="{81D98005-E5A9-451E-BF67-A6071409CDBB}" destId="{58698A23-1606-4AF3-8812-231A914D00BA}" srcOrd="32" destOrd="0" presId="urn:microsoft.com/office/officeart/2005/8/layout/default"/>
    <dgm:cxn modelId="{3F722C2B-381E-40EF-989A-89D3F1952EA3}" type="presParOf" srcId="{81D98005-E5A9-451E-BF67-A6071409CDBB}" destId="{97F7C4BF-9C7A-4C8F-94D5-12C799BE23B6}" srcOrd="33" destOrd="0" presId="urn:microsoft.com/office/officeart/2005/8/layout/default"/>
    <dgm:cxn modelId="{D11AA028-D6C0-4ABF-9C8F-3371FBA16C7C}" type="presParOf" srcId="{81D98005-E5A9-451E-BF67-A6071409CDBB}" destId="{4D356755-D3D3-46AC-AA5C-4934EC33C9F3}" srcOrd="34" destOrd="0" presId="urn:microsoft.com/office/officeart/2005/8/layout/default"/>
    <dgm:cxn modelId="{68C215E1-2F68-47F3-A04D-90B744A0F8F6}" type="presParOf" srcId="{81D98005-E5A9-451E-BF67-A6071409CDBB}" destId="{6A978369-8BED-4D01-B448-F0F69E6917E6}" srcOrd="35" destOrd="0" presId="urn:microsoft.com/office/officeart/2005/8/layout/default"/>
    <dgm:cxn modelId="{8323FF95-13EB-4134-8F32-E2031A165AEF}" type="presParOf" srcId="{81D98005-E5A9-451E-BF67-A6071409CDBB}" destId="{03C314C3-32F8-445D-9A14-76E6E551ED91}" srcOrd="36" destOrd="0" presId="urn:microsoft.com/office/officeart/2005/8/layout/default"/>
    <dgm:cxn modelId="{F098A65B-89B6-4FB6-A1AE-4111B70BA746}" type="presParOf" srcId="{81D98005-E5A9-451E-BF67-A6071409CDBB}" destId="{18BF4328-E009-4099-A25A-8863C3D65A43}" srcOrd="37" destOrd="0" presId="urn:microsoft.com/office/officeart/2005/8/layout/default"/>
    <dgm:cxn modelId="{A4ACBAEC-2338-4571-AC65-AF2FD8EF970A}" type="presParOf" srcId="{81D98005-E5A9-451E-BF67-A6071409CDBB}" destId="{6D501362-11F0-45D4-B63E-A4E4B71DC569}" srcOrd="38" destOrd="0" presId="urn:microsoft.com/office/officeart/2005/8/layout/default"/>
    <dgm:cxn modelId="{7ADEA61F-F15D-4695-9869-249D48EFC686}" type="presParOf" srcId="{81D98005-E5A9-451E-BF67-A6071409CDBB}" destId="{E1C10E36-6CC7-4441-AE47-F858FCF86A3D}" srcOrd="39" destOrd="0" presId="urn:microsoft.com/office/officeart/2005/8/layout/default"/>
    <dgm:cxn modelId="{2A1B726B-DAAC-42EB-BBBD-6DE276B0D23E}" type="presParOf" srcId="{81D98005-E5A9-451E-BF67-A6071409CDBB}" destId="{E7485C95-F574-4384-B2E5-5DDF19B68945}" srcOrd="40" destOrd="0" presId="urn:microsoft.com/office/officeart/2005/8/layout/default"/>
    <dgm:cxn modelId="{1DE7640E-E7AF-4572-8EB0-1270D58323DF}" type="presParOf" srcId="{81D98005-E5A9-451E-BF67-A6071409CDBB}" destId="{8DC8C102-B5CB-4603-814A-E8869FB82704}" srcOrd="41" destOrd="0" presId="urn:microsoft.com/office/officeart/2005/8/layout/default"/>
    <dgm:cxn modelId="{5E091B4D-70D5-4B53-846C-E92431E40D4C}" type="presParOf" srcId="{81D98005-E5A9-451E-BF67-A6071409CDBB}" destId="{1957CA8A-6E2A-430B-AFD8-897B82569E7A}" srcOrd="42" destOrd="0" presId="urn:microsoft.com/office/officeart/2005/8/layout/default"/>
    <dgm:cxn modelId="{FC6D0D23-C4F3-4D3F-9A08-324B9548E53C}" type="presParOf" srcId="{81D98005-E5A9-451E-BF67-A6071409CDBB}" destId="{665D1A58-B9A6-422E-9032-960DCE1A96CD}" srcOrd="43" destOrd="0" presId="urn:microsoft.com/office/officeart/2005/8/layout/default"/>
    <dgm:cxn modelId="{7908E2CF-215B-4786-88A6-AE99F1D87440}" type="presParOf" srcId="{81D98005-E5A9-451E-BF67-A6071409CDBB}" destId="{C7C20987-5439-4D2C-AE1A-049011DC1AA2}" srcOrd="44" destOrd="0" presId="urn:microsoft.com/office/officeart/2005/8/layout/default"/>
    <dgm:cxn modelId="{8BC81586-735F-4E00-9622-10A351B0FC76}" type="presParOf" srcId="{81D98005-E5A9-451E-BF67-A6071409CDBB}" destId="{86C0FD5D-810C-4590-8BDB-BB9F393F0A94}" srcOrd="45" destOrd="0" presId="urn:microsoft.com/office/officeart/2005/8/layout/default"/>
    <dgm:cxn modelId="{020E26D9-13AA-48B8-8775-5637C6A31CB4}" type="presParOf" srcId="{81D98005-E5A9-451E-BF67-A6071409CDBB}" destId="{7A4C2256-E847-41C9-9281-6D076382F812}" srcOrd="46" destOrd="0" presId="urn:microsoft.com/office/officeart/2005/8/layout/default"/>
    <dgm:cxn modelId="{5DD6E157-56EC-4982-9BA0-A54496E24176}" type="presParOf" srcId="{81D98005-E5A9-451E-BF67-A6071409CDBB}" destId="{3FCA15B4-C728-4AE4-B231-2BD19B3DE85B}" srcOrd="47" destOrd="0" presId="urn:microsoft.com/office/officeart/2005/8/layout/default"/>
    <dgm:cxn modelId="{D6669EC8-F0B5-42C4-8FD7-73D3FA87FEB1}" type="presParOf" srcId="{81D98005-E5A9-451E-BF67-A6071409CDBB}" destId="{8410D4CB-25DB-4BD9-9D38-8FDD30587838}" srcOrd="48" destOrd="0" presId="urn:microsoft.com/office/officeart/2005/8/layout/default"/>
    <dgm:cxn modelId="{6BF82321-822F-492F-AA14-CC7EAF886082}" type="presParOf" srcId="{81D98005-E5A9-451E-BF67-A6071409CDBB}" destId="{48468D51-5725-4B37-B370-436C76424369}" srcOrd="49" destOrd="0" presId="urn:microsoft.com/office/officeart/2005/8/layout/default"/>
    <dgm:cxn modelId="{3A994FA3-E755-4312-BEB1-04B5DA5A33EC}" type="presParOf" srcId="{81D98005-E5A9-451E-BF67-A6071409CDBB}" destId="{EB960F2D-FA48-4E7B-A450-1129D58376FF}" srcOrd="50" destOrd="0" presId="urn:microsoft.com/office/officeart/2005/8/layout/default"/>
    <dgm:cxn modelId="{10294952-CF91-4CE3-A046-2CAEC286A720}" type="presParOf" srcId="{81D98005-E5A9-451E-BF67-A6071409CDBB}" destId="{3B8F1ED0-4468-4083-AFDB-C33F4CB32F66}" srcOrd="51" destOrd="0" presId="urn:microsoft.com/office/officeart/2005/8/layout/default"/>
    <dgm:cxn modelId="{446CFCEC-A160-4F18-89ED-B7A614017D55}" type="presParOf" srcId="{81D98005-E5A9-451E-BF67-A6071409CDBB}" destId="{1CF777B1-BCB3-4DCB-AA44-45361E9BAF04}" srcOrd="52" destOrd="0" presId="urn:microsoft.com/office/officeart/2005/8/layout/default"/>
    <dgm:cxn modelId="{E6DF00AA-BAE5-4764-9BC2-FD97460B407F}" type="presParOf" srcId="{81D98005-E5A9-451E-BF67-A6071409CDBB}" destId="{7B93F3D1-61E8-49A9-9093-92D83D577173}" srcOrd="53" destOrd="0" presId="urn:microsoft.com/office/officeart/2005/8/layout/default"/>
    <dgm:cxn modelId="{4811F461-4AE4-4BCB-964F-89917460A8F5}" type="presParOf" srcId="{81D98005-E5A9-451E-BF67-A6071409CDBB}" destId="{982CEB43-3BFF-4A49-9753-5B54683A4AC7}" srcOrd="54" destOrd="0" presId="urn:microsoft.com/office/officeart/2005/8/layout/default"/>
    <dgm:cxn modelId="{7D5B7393-50AE-4773-A71A-2B8B6C76261E}" type="presParOf" srcId="{81D98005-E5A9-451E-BF67-A6071409CDBB}" destId="{2396FBEC-9B8B-4D20-867C-ACD0AD955C5B}" srcOrd="55" destOrd="0" presId="urn:microsoft.com/office/officeart/2005/8/layout/default"/>
    <dgm:cxn modelId="{37F2828E-FE54-44FE-8FC7-263B88411F7F}" type="presParOf" srcId="{81D98005-E5A9-451E-BF67-A6071409CDBB}" destId="{05B068BB-CA36-49CA-854A-1F146F60E726}" srcOrd="56" destOrd="0" presId="urn:microsoft.com/office/officeart/2005/8/layout/default"/>
    <dgm:cxn modelId="{CF9C8BF5-3262-433A-A4C8-D3B2C0DAA503}" type="presParOf" srcId="{81D98005-E5A9-451E-BF67-A6071409CDBB}" destId="{6FF7FA79-6D20-41C8-9156-DB059BEB1964}" srcOrd="57" destOrd="0" presId="urn:microsoft.com/office/officeart/2005/8/layout/default"/>
    <dgm:cxn modelId="{B532818C-BFA2-45E9-88BC-87D0DC27E9D9}" type="presParOf" srcId="{81D98005-E5A9-451E-BF67-A6071409CDBB}" destId="{D71E23EF-2AF1-4E43-82F7-608CF5F29C62}" srcOrd="58" destOrd="0" presId="urn:microsoft.com/office/officeart/2005/8/layout/default"/>
    <dgm:cxn modelId="{36E5C89F-DBEF-4704-9092-DAEFD88B02E9}" type="presParOf" srcId="{81D98005-E5A9-451E-BF67-A6071409CDBB}" destId="{EC985B15-DB24-49C1-9502-B32C1925E60A}" srcOrd="59" destOrd="0" presId="urn:microsoft.com/office/officeart/2005/8/layout/default"/>
    <dgm:cxn modelId="{A9B93FB3-309C-4434-9786-DE2ADCA4E55C}" type="presParOf" srcId="{81D98005-E5A9-451E-BF67-A6071409CDBB}" destId="{985393D7-9BC9-4D30-BB5F-68C00A21C1BA}" srcOrd="60" destOrd="0" presId="urn:microsoft.com/office/officeart/2005/8/layout/default"/>
    <dgm:cxn modelId="{3DEFE47E-4D09-472E-BFF4-30EB9ED988F7}" type="presParOf" srcId="{81D98005-E5A9-451E-BF67-A6071409CDBB}" destId="{C1CADDB5-A6FA-4186-A083-D02B6CA41610}" srcOrd="61" destOrd="0" presId="urn:microsoft.com/office/officeart/2005/8/layout/default"/>
    <dgm:cxn modelId="{9EF3DF6F-DEF9-499F-BBCD-6F14F4292914}" type="presParOf" srcId="{81D98005-E5A9-451E-BF67-A6071409CDBB}" destId="{DB5B8DAD-88E5-4A64-BB72-D924E7106627}" srcOrd="62" destOrd="0" presId="urn:microsoft.com/office/officeart/2005/8/layout/default"/>
    <dgm:cxn modelId="{CD4DBA31-BC4E-4D04-9841-2FF9F16A5BCE}" type="presParOf" srcId="{81D98005-E5A9-451E-BF67-A6071409CDBB}" destId="{9E3314CA-1BDD-4BB6-AC10-EB37BF336CD8}" srcOrd="63" destOrd="0" presId="urn:microsoft.com/office/officeart/2005/8/layout/default"/>
    <dgm:cxn modelId="{BDE77007-6CB3-4E85-BB32-9839663627D0}" type="presParOf" srcId="{81D98005-E5A9-451E-BF67-A6071409CDBB}" destId="{4DEE7CD4-1D42-44A1-A23B-2F98D5D495B0}" srcOrd="64" destOrd="0" presId="urn:microsoft.com/office/officeart/2005/8/layout/default"/>
    <dgm:cxn modelId="{79C95DA6-987D-4BD7-8FD5-045A88B4B5E3}" type="presParOf" srcId="{81D98005-E5A9-451E-BF67-A6071409CDBB}" destId="{52BAAEB5-0FD8-46A1-95C9-78A7BCD880CB}" srcOrd="65" destOrd="0" presId="urn:microsoft.com/office/officeart/2005/8/layout/default"/>
    <dgm:cxn modelId="{DFE1BAB6-F93A-4CF3-9EF2-8982D0741132}" type="presParOf" srcId="{81D98005-E5A9-451E-BF67-A6071409CDBB}" destId="{19B19890-74E8-4E60-9E15-0C5403811EAA}" srcOrd="66" destOrd="0" presId="urn:microsoft.com/office/officeart/2005/8/layout/default"/>
    <dgm:cxn modelId="{CEDBBC17-5579-41EB-9185-8347DEABF2AB}" type="presParOf" srcId="{81D98005-E5A9-451E-BF67-A6071409CDBB}" destId="{2B57C6EE-CC69-4392-AA9A-9C5031F0436A}" srcOrd="67" destOrd="0" presId="urn:microsoft.com/office/officeart/2005/8/layout/default"/>
    <dgm:cxn modelId="{CEC869DD-36C9-42D1-A32D-C23E9346F87A}" type="presParOf" srcId="{81D98005-E5A9-451E-BF67-A6071409CDBB}" destId="{BE11FE62-4B7D-4E2F-93F9-F03F2F8CD5BA}" srcOrd="6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10C9447B-D20E-4EA6-A22C-D7D632426C66}">
      <dgm:prSet/>
      <dgm:spPr/>
      <dgm:t>
        <a:bodyPr/>
        <a:lstStyle/>
        <a:p>
          <a:r>
            <a:rPr kumimoji="1" lang="en-US" altLang="ja-JP" dirty="0" smtClean="0"/>
            <a:t>First build</a:t>
          </a:r>
          <a:endParaRPr kumimoji="1" lang="ja-JP" altLang="en-US" dirty="0"/>
        </a:p>
      </dgm:t>
    </dgm:pt>
    <dgm:pt modelId="{D4907E52-F632-4E93-AA3E-D452FF420B69}" type="parTrans" cxnId="{87BBC2F6-5A14-43ED-95C7-11E99C0DC02B}">
      <dgm:prSet/>
      <dgm:spPr/>
      <dgm:t>
        <a:bodyPr/>
        <a:lstStyle/>
        <a:p>
          <a:endParaRPr kumimoji="1" lang="ja-JP" altLang="en-US"/>
        </a:p>
      </dgm:t>
    </dgm:pt>
    <dgm:pt modelId="{0B365B8F-9B43-4191-BAD9-03F231B6E6E4}" type="sibTrans" cxnId="{87BBC2F6-5A14-43ED-95C7-11E99C0DC02B}">
      <dgm:prSet/>
      <dgm:spPr/>
      <dgm:t>
        <a:bodyPr/>
        <a:lstStyle/>
        <a:p>
          <a:endParaRPr kumimoji="1" lang="ja-JP" altLang="en-US"/>
        </a:p>
      </dgm:t>
    </dgm:pt>
    <dgm:pt modelId="{D8E961D0-0D72-442C-8D7F-F5A363908E2E}">
      <dgm:prSet/>
      <dgm:spPr/>
      <dgm:t>
        <a:bodyPr/>
        <a:lstStyle/>
        <a:p>
          <a:r>
            <a:rPr kumimoji="1" lang="en-US" altLang="ja-JP" dirty="0" smtClean="0"/>
            <a:t>Weekly </a:t>
          </a:r>
          <a:r>
            <a:rPr kumimoji="1" lang="en-US" altLang="ja-JP" dirty="0"/>
            <a:t>build</a:t>
          </a:r>
          <a:endParaRPr kumimoji="1" lang="ja-JP" altLang="en-US" dirty="0"/>
        </a:p>
      </dgm:t>
    </dgm:pt>
    <dgm:pt modelId="{2A845817-E410-48D5-83A5-DF1EB46DB0B7}" type="parTrans" cxnId="{D89285AA-3943-412D-9A62-1BDA83C5F015}">
      <dgm:prSet/>
      <dgm:spPr/>
      <dgm:t>
        <a:bodyPr/>
        <a:lstStyle/>
        <a:p>
          <a:endParaRPr kumimoji="1" lang="ja-JP" altLang="en-US"/>
        </a:p>
      </dgm:t>
    </dgm:pt>
    <dgm:pt modelId="{2DD2817A-2A9E-4488-A44B-7CA5F1FC0F6C}" type="sibTrans" cxnId="{D89285AA-3943-412D-9A62-1BDA83C5F015}">
      <dgm:prSet/>
      <dgm:spPr/>
      <dgm:t>
        <a:bodyPr/>
        <a:lstStyle/>
        <a:p>
          <a:endParaRPr kumimoji="1" lang="ja-JP" altLang="en-US"/>
        </a:p>
      </dgm:t>
    </dgm:pt>
    <dgm:pt modelId="{0DB9CAE8-8F6E-42CC-B45C-53958AB19A23}">
      <dgm:prSet/>
      <dgm:spPr/>
      <dgm:t>
        <a:bodyPr/>
        <a:lstStyle/>
        <a:p>
          <a:r>
            <a:rPr kumimoji="1" lang="en-US" altLang="ja-JP" dirty="0" smtClean="0"/>
            <a:t>Monthly build</a:t>
          </a:r>
          <a:endParaRPr kumimoji="1" lang="ja-JP" altLang="en-US" dirty="0"/>
        </a:p>
      </dgm:t>
    </dgm:pt>
    <dgm:pt modelId="{0336DE8E-E4F8-490E-99BE-DF35B31F3691}" type="parTrans" cxnId="{42DBEE60-C666-40DA-8E8E-34BA2B74F8B5}">
      <dgm:prSet/>
      <dgm:spPr/>
      <dgm:t>
        <a:bodyPr/>
        <a:lstStyle/>
        <a:p>
          <a:endParaRPr kumimoji="1" lang="ja-JP" altLang="en-US"/>
        </a:p>
      </dgm:t>
    </dgm:pt>
    <dgm:pt modelId="{D7BC2B70-A996-47BB-82E5-506D305672B6}" type="sibTrans" cxnId="{42DBEE60-C666-40DA-8E8E-34BA2B74F8B5}">
      <dgm:prSet/>
      <dgm:spPr/>
      <dgm:t>
        <a:bodyPr/>
        <a:lstStyle/>
        <a:p>
          <a:endParaRPr kumimoji="1" lang="ja-JP" altLang="en-US"/>
        </a:p>
      </dgm:t>
    </dgm:pt>
    <dgm:pt modelId="{903DD7EC-31D7-4316-88E4-59EB979C31CF}">
      <dgm:prSet/>
      <dgm:spPr/>
      <dgm:t>
        <a:bodyPr/>
        <a:lstStyle/>
        <a:p>
          <a:r>
            <a:rPr kumimoji="1" lang="en-US" altLang="ja-JP" dirty="0" smtClean="0"/>
            <a:t>Internal build</a:t>
          </a:r>
          <a:endParaRPr kumimoji="1" lang="ja-JP" altLang="en-US" dirty="0"/>
        </a:p>
      </dgm:t>
    </dgm:pt>
    <dgm:pt modelId="{39630458-CF59-4D7A-8295-D22CF4ED43A1}" type="parTrans" cxnId="{7467E7F3-737A-456E-8E63-E57A304A46C3}">
      <dgm:prSet/>
      <dgm:spPr/>
      <dgm:t>
        <a:bodyPr/>
        <a:lstStyle/>
        <a:p>
          <a:endParaRPr kumimoji="1" lang="ja-JP" altLang="en-US"/>
        </a:p>
      </dgm:t>
    </dgm:pt>
    <dgm:pt modelId="{3EF0AB92-1830-4FBF-8D70-0B9BA1B5A54C}" type="sibTrans" cxnId="{7467E7F3-737A-456E-8E63-E57A304A46C3}">
      <dgm:prSet/>
      <dgm:spPr/>
      <dgm:t>
        <a:bodyPr/>
        <a:lstStyle/>
        <a:p>
          <a:endParaRPr kumimoji="1" lang="ja-JP" altLang="en-US"/>
        </a:p>
      </dgm:t>
    </dgm:pt>
    <dgm:pt modelId="{90EF6283-A34D-4125-9E28-FBA7D2BFD292}">
      <dgm:prSet/>
      <dgm:spPr/>
      <dgm:t>
        <a:bodyPr/>
        <a:lstStyle/>
        <a:p>
          <a:r>
            <a:rPr kumimoji="1" lang="en-US" altLang="ja-JP" dirty="0" smtClean="0"/>
            <a:t>Special build</a:t>
          </a:r>
          <a:endParaRPr kumimoji="1" lang="ja-JP" altLang="en-US" dirty="0"/>
        </a:p>
      </dgm:t>
    </dgm:pt>
    <dgm:pt modelId="{1F1D2689-5E2B-4BCE-97AC-0DAA4D4FCE9E}" type="parTrans" cxnId="{C79ED3F0-83F7-4698-860D-1925AF4C03BE}">
      <dgm:prSet/>
      <dgm:spPr/>
      <dgm:t>
        <a:bodyPr/>
        <a:lstStyle/>
        <a:p>
          <a:endParaRPr kumimoji="1" lang="ja-JP" altLang="en-US"/>
        </a:p>
      </dgm:t>
    </dgm:pt>
    <dgm:pt modelId="{EED42A5F-9500-4A52-8CE0-60C30309EC3F}" type="sibTrans" cxnId="{C79ED3F0-83F7-4698-860D-1925AF4C03BE}">
      <dgm:prSet/>
      <dgm:spPr/>
      <dgm:t>
        <a:bodyPr/>
        <a:lstStyle/>
        <a:p>
          <a:endParaRPr kumimoji="1" lang="ja-JP" altLang="en-US"/>
        </a:p>
      </dgm:t>
    </dgm:pt>
    <dgm:pt modelId="{36A314D8-E7BF-4658-B1DD-74265C50CE1D}">
      <dgm:prSet/>
      <dgm:spPr/>
      <dgm:t>
        <a:bodyPr/>
        <a:lstStyle/>
        <a:p>
          <a:r>
            <a:rPr kumimoji="1" lang="en-US" altLang="ja-JP" dirty="0" smtClean="0"/>
            <a:t>Biweekly build</a:t>
          </a:r>
          <a:endParaRPr kumimoji="1" lang="ja-JP" altLang="en-US" dirty="0"/>
        </a:p>
      </dgm:t>
    </dgm:pt>
    <dgm:pt modelId="{340A0441-00EF-41C1-916D-4E3490805F09}" type="parTrans" cxnId="{4DBA4528-A575-407C-889E-17D98663824C}">
      <dgm:prSet/>
      <dgm:spPr/>
      <dgm:t>
        <a:bodyPr/>
        <a:lstStyle/>
        <a:p>
          <a:endParaRPr kumimoji="1" lang="ja-JP" altLang="en-US"/>
        </a:p>
      </dgm:t>
    </dgm:pt>
    <dgm:pt modelId="{F57FE862-F99C-4AF2-90EF-50D698225B07}" type="sibTrans" cxnId="{4DBA4528-A575-407C-889E-17D98663824C}">
      <dgm:prSet/>
      <dgm:spPr/>
      <dgm:t>
        <a:bodyPr/>
        <a:lstStyle/>
        <a:p>
          <a:endParaRPr kumimoji="1" lang="ja-JP" altLang="en-US"/>
        </a:p>
      </dgm:t>
    </dgm:pt>
    <dgm:pt modelId="{1580B96D-7C01-4AC2-A21E-B5E1486CDEB4}">
      <dgm:prSet/>
      <dgm:spPr/>
      <dgm:t>
        <a:bodyPr/>
        <a:lstStyle/>
        <a:p>
          <a:r>
            <a:rPr kumimoji="1" lang="en-US" altLang="ja-JP" dirty="0" smtClean="0"/>
            <a:t>Daily build</a:t>
          </a:r>
          <a:endParaRPr kumimoji="1" lang="ja-JP" altLang="en-US" dirty="0"/>
        </a:p>
      </dgm:t>
    </dgm:pt>
    <dgm:pt modelId="{921ABE5C-4328-4ABF-9B85-FB371D0F3CBD}" type="parTrans" cxnId="{9171ADAB-4148-466C-86F6-C3D1F34BDCA1}">
      <dgm:prSet/>
      <dgm:spPr/>
      <dgm:t>
        <a:bodyPr/>
        <a:lstStyle/>
        <a:p>
          <a:endParaRPr kumimoji="1" lang="ja-JP" altLang="en-US"/>
        </a:p>
      </dgm:t>
    </dgm:pt>
    <dgm:pt modelId="{9B035E0C-051E-4FE8-9B30-206E20C46E07}" type="sibTrans" cxnId="{9171ADAB-4148-466C-86F6-C3D1F34BDCA1}">
      <dgm:prSet/>
      <dgm:spPr/>
      <dgm:t>
        <a:bodyPr/>
        <a:lstStyle/>
        <a:p>
          <a:endParaRPr kumimoji="1" lang="ja-JP" altLang="en-US"/>
        </a:p>
      </dgm:t>
    </dgm:pt>
    <dgm:pt modelId="{D684B49C-1DAD-43DA-BB66-40ABD5BF44E0}">
      <dgm:prSet/>
      <dgm:spPr/>
      <dgm:t>
        <a:bodyPr/>
        <a:lstStyle/>
        <a:p>
          <a:r>
            <a:rPr kumimoji="1" lang="en-US" altLang="ja-JP" dirty="0" smtClean="0"/>
            <a:t>External build</a:t>
          </a:r>
          <a:endParaRPr kumimoji="1" lang="ja-JP" altLang="en-US" dirty="0"/>
        </a:p>
      </dgm:t>
    </dgm:pt>
    <dgm:pt modelId="{FBFBAAB8-32B7-4FC4-BD19-84A098DDC942}" type="parTrans" cxnId="{38A79469-CFDA-4E4B-B520-FB4FF336B59B}">
      <dgm:prSet/>
      <dgm:spPr/>
      <dgm:t>
        <a:bodyPr/>
        <a:lstStyle/>
        <a:p>
          <a:endParaRPr lang="en-US"/>
        </a:p>
      </dgm:t>
    </dgm:pt>
    <dgm:pt modelId="{1AF18095-8755-4B12-866D-C7E63853A695}" type="sibTrans" cxnId="{38A79469-CFDA-4E4B-B520-FB4FF336B59B}">
      <dgm:prSet/>
      <dgm:spPr/>
      <dgm:t>
        <a:bodyPr/>
        <a:lstStyle/>
        <a:p>
          <a:endParaRPr lang="en-US"/>
        </a:p>
      </dgm:t>
    </dgm:pt>
    <dgm:pt modelId="{EFBD83EC-1735-406C-9AEE-1B1BC69C1BED}">
      <dgm:prSet/>
      <dgm:spPr/>
      <dgm:t>
        <a:bodyPr/>
        <a:lstStyle/>
        <a:p>
          <a:r>
            <a:rPr kumimoji="1" lang="en-US" altLang="ja-JP" dirty="0" smtClean="0"/>
            <a:t>Integration build</a:t>
          </a:r>
          <a:endParaRPr kumimoji="1" lang="ja-JP" altLang="en-US" dirty="0"/>
        </a:p>
      </dgm:t>
    </dgm:pt>
    <dgm:pt modelId="{AA339274-4F02-42D2-8C77-038B2D3BFB54}" type="parTrans" cxnId="{D33A85E3-9E62-46B8-A4BB-6FFE760761EE}">
      <dgm:prSet/>
      <dgm:spPr/>
      <dgm:t>
        <a:bodyPr/>
        <a:lstStyle/>
        <a:p>
          <a:endParaRPr kumimoji="1" lang="ja-JP" altLang="en-US"/>
        </a:p>
      </dgm:t>
    </dgm:pt>
    <dgm:pt modelId="{3EF3F911-3E4D-42A5-A051-1CEB057C32D8}" type="sibTrans" cxnId="{D33A85E3-9E62-46B8-A4BB-6FFE760761EE}">
      <dgm:prSet/>
      <dgm:spPr/>
      <dgm:t>
        <a:bodyPr/>
        <a:lstStyle/>
        <a:p>
          <a:endParaRPr kumimoji="1" lang="ja-JP" altLang="en-US"/>
        </a:p>
      </dgm:t>
    </dgm:pt>
    <dgm:pt modelId="{752063D3-CCDE-49AE-AF65-D48E79CDE3B0}">
      <dgm:prSet/>
      <dgm:spPr/>
      <dgm:t>
        <a:bodyPr/>
        <a:lstStyle/>
        <a:p>
          <a:r>
            <a:rPr kumimoji="1" lang="en-US" altLang="ja-JP" dirty="0" smtClean="0"/>
            <a:t>Experimental build</a:t>
          </a:r>
          <a:endParaRPr kumimoji="1" lang="ja-JP" altLang="en-US" dirty="0"/>
        </a:p>
      </dgm:t>
    </dgm:pt>
    <dgm:pt modelId="{E8497493-F558-4D83-BAE9-CB6C37A3ACC0}" type="parTrans" cxnId="{B3AB5E81-59F2-4D49-A5A9-7B945D0FFC70}">
      <dgm:prSet/>
      <dgm:spPr/>
      <dgm:t>
        <a:bodyPr/>
        <a:lstStyle/>
        <a:p>
          <a:endParaRPr kumimoji="1" lang="ja-JP" altLang="en-US"/>
        </a:p>
      </dgm:t>
    </dgm:pt>
    <dgm:pt modelId="{CD76BBF9-FE7A-4D20-A6FE-FCC23F53CD82}" type="sibTrans" cxnId="{B3AB5E81-59F2-4D49-A5A9-7B945D0FFC70}">
      <dgm:prSet/>
      <dgm:spPr/>
      <dgm:t>
        <a:bodyPr/>
        <a:lstStyle/>
        <a:p>
          <a:endParaRPr kumimoji="1" lang="ja-JP" altLang="en-US"/>
        </a:p>
      </dgm:t>
    </dgm:pt>
    <dgm:pt modelId="{265061C9-25B6-44EB-B4A7-769AA0D95C16}">
      <dgm:prSet/>
      <dgm:spPr/>
      <dgm:t>
        <a:bodyPr/>
        <a:lstStyle/>
        <a:p>
          <a:r>
            <a:rPr kumimoji="1" lang="en-US" altLang="ja-JP" dirty="0" smtClean="0"/>
            <a:t>Alpha build</a:t>
          </a:r>
          <a:endParaRPr kumimoji="1" lang="ja-JP" altLang="en-US" dirty="0"/>
        </a:p>
      </dgm:t>
    </dgm:pt>
    <dgm:pt modelId="{1BD5359D-0AB8-4182-B152-CD5E9F1301B3}" type="parTrans" cxnId="{F8C25B53-2DFE-4676-8F53-BFB1C460B880}">
      <dgm:prSet/>
      <dgm:spPr/>
      <dgm:t>
        <a:bodyPr/>
        <a:lstStyle/>
        <a:p>
          <a:endParaRPr kumimoji="1" lang="ja-JP" altLang="en-US"/>
        </a:p>
      </dgm:t>
    </dgm:pt>
    <dgm:pt modelId="{B6A12E4D-53DE-4331-B800-812D95D3FCE6}" type="sibTrans" cxnId="{F8C25B53-2DFE-4676-8F53-BFB1C460B880}">
      <dgm:prSet/>
      <dgm:spPr/>
      <dgm:t>
        <a:bodyPr/>
        <a:lstStyle/>
        <a:p>
          <a:endParaRPr kumimoji="1" lang="ja-JP" altLang="en-US"/>
        </a:p>
      </dgm:t>
    </dgm:pt>
    <dgm:pt modelId="{03F017AC-7DBD-44CC-BB91-24216243587B}">
      <dgm:prSet/>
      <dgm:spPr/>
      <dgm:t>
        <a:bodyPr/>
        <a:lstStyle/>
        <a:p>
          <a:r>
            <a:rPr kumimoji="1" lang="en-US" altLang="ja-JP" dirty="0" smtClean="0"/>
            <a:t>Beta build</a:t>
          </a:r>
          <a:endParaRPr kumimoji="1" lang="ja-JP" altLang="en-US" dirty="0"/>
        </a:p>
      </dgm:t>
    </dgm:pt>
    <dgm:pt modelId="{081B6660-5997-42B1-B3DD-DDE3A1744CC2}" type="parTrans" cxnId="{366D7731-27B5-459C-B328-556DEE8FD533}">
      <dgm:prSet/>
      <dgm:spPr/>
      <dgm:t>
        <a:bodyPr/>
        <a:lstStyle/>
        <a:p>
          <a:endParaRPr kumimoji="1" lang="ja-JP" altLang="en-US"/>
        </a:p>
      </dgm:t>
    </dgm:pt>
    <dgm:pt modelId="{4D477768-4990-43AD-B6C7-5D62F7F9285B}" type="sibTrans" cxnId="{366D7731-27B5-459C-B328-556DEE8FD533}">
      <dgm:prSet/>
      <dgm:spPr/>
      <dgm:t>
        <a:bodyPr/>
        <a:lstStyle/>
        <a:p>
          <a:endParaRPr kumimoji="1" lang="ja-JP" altLang="en-US"/>
        </a:p>
      </dgm:t>
    </dgm:pt>
    <dgm:pt modelId="{BBEF13FC-5669-4535-AFE6-31ED560EBF0A}">
      <dgm:prSet/>
      <dgm:spPr/>
      <dgm:t>
        <a:bodyPr/>
        <a:lstStyle/>
        <a:p>
          <a:r>
            <a:rPr kumimoji="1" lang="en-US" altLang="ja-JP" dirty="0" smtClean="0"/>
            <a:t>Freeze build</a:t>
          </a:r>
          <a:endParaRPr kumimoji="1" lang="ja-JP" altLang="en-US" dirty="0"/>
        </a:p>
      </dgm:t>
    </dgm:pt>
    <dgm:pt modelId="{5AFD075A-BA8E-4983-A627-F3952B07C9BF}" type="parTrans" cxnId="{21B42DC4-95AC-4CF5-A4D0-614B6E2702A0}">
      <dgm:prSet/>
      <dgm:spPr/>
      <dgm:t>
        <a:bodyPr/>
        <a:lstStyle/>
        <a:p>
          <a:endParaRPr kumimoji="1" lang="ja-JP" altLang="en-US"/>
        </a:p>
      </dgm:t>
    </dgm:pt>
    <dgm:pt modelId="{9D9BAA3F-2F36-4B34-A4A2-0F283B5FDA9D}" type="sibTrans" cxnId="{21B42DC4-95AC-4CF5-A4D0-614B6E2702A0}">
      <dgm:prSet/>
      <dgm:spPr/>
      <dgm:t>
        <a:bodyPr/>
        <a:lstStyle/>
        <a:p>
          <a:endParaRPr kumimoji="1" lang="ja-JP" altLang="en-US"/>
        </a:p>
      </dgm:t>
    </dgm:pt>
    <dgm:pt modelId="{C3E10FAF-2B36-4D46-A40A-C223FE60A9D8}">
      <dgm:prSet/>
      <dgm:spPr/>
      <dgm:t>
        <a:bodyPr/>
        <a:lstStyle/>
        <a:p>
          <a:r>
            <a:rPr kumimoji="1" lang="en-US" altLang="ja-JP" dirty="0" smtClean="0"/>
            <a:t>Candidate build</a:t>
          </a:r>
          <a:endParaRPr kumimoji="1" lang="ja-JP" altLang="en-US" dirty="0"/>
        </a:p>
      </dgm:t>
    </dgm:pt>
    <dgm:pt modelId="{DB88EDF8-848C-4545-91C0-C8A7954BD4B5}" type="parTrans" cxnId="{36ED24FA-F5BF-4B1E-BE68-23A8E0D0F798}">
      <dgm:prSet/>
      <dgm:spPr/>
      <dgm:t>
        <a:bodyPr/>
        <a:lstStyle/>
        <a:p>
          <a:endParaRPr kumimoji="1" lang="ja-JP" altLang="en-US"/>
        </a:p>
      </dgm:t>
    </dgm:pt>
    <dgm:pt modelId="{448E1058-491F-4203-AB1F-A640BC3566BC}" type="sibTrans" cxnId="{36ED24FA-F5BF-4B1E-BE68-23A8E0D0F798}">
      <dgm:prSet/>
      <dgm:spPr/>
      <dgm:t>
        <a:bodyPr/>
        <a:lstStyle/>
        <a:p>
          <a:endParaRPr kumimoji="1" lang="ja-JP" altLang="en-US"/>
        </a:p>
      </dgm:t>
    </dgm:pt>
    <dgm:pt modelId="{6DE01BEF-17B8-4D01-8DB2-B526AA91ECE6}">
      <dgm:prSet/>
      <dgm:spPr/>
      <dgm:t>
        <a:bodyPr/>
        <a:lstStyle/>
        <a:p>
          <a:r>
            <a:rPr kumimoji="1" lang="en-US" altLang="ja-JP" dirty="0" smtClean="0"/>
            <a:t>Release build</a:t>
          </a:r>
          <a:endParaRPr kumimoji="1" lang="ja-JP" altLang="en-US" dirty="0"/>
        </a:p>
      </dgm:t>
    </dgm:pt>
    <dgm:pt modelId="{B1AB24E2-2AD8-4073-BBFC-6E5CDE6A9483}" type="parTrans" cxnId="{E6960122-1E69-49B9-830B-A3F4D6389F8A}">
      <dgm:prSet/>
      <dgm:spPr/>
      <dgm:t>
        <a:bodyPr/>
        <a:lstStyle/>
        <a:p>
          <a:endParaRPr kumimoji="1" lang="ja-JP" altLang="en-US"/>
        </a:p>
      </dgm:t>
    </dgm:pt>
    <dgm:pt modelId="{4A453C32-03C4-4B22-93D5-170ADE07F400}" type="sibTrans" cxnId="{E6960122-1E69-49B9-830B-A3F4D6389F8A}">
      <dgm:prSet/>
      <dgm:spPr/>
      <dgm:t>
        <a:bodyPr/>
        <a:lstStyle/>
        <a:p>
          <a:endParaRPr kumimoji="1" lang="ja-JP" altLang="en-US"/>
        </a:p>
      </dgm:t>
    </dgm:pt>
    <dgm:pt modelId="{B4E4DA98-793D-4761-85CE-DCCAC34E00F6}">
      <dgm:prSet/>
      <dgm:spPr/>
      <dgm:t>
        <a:bodyPr/>
        <a:lstStyle/>
        <a:p>
          <a:r>
            <a:rPr kumimoji="1" lang="en-US" altLang="ja-JP" dirty="0" smtClean="0"/>
            <a:t>Gold build</a:t>
          </a:r>
          <a:endParaRPr kumimoji="1" lang="ja-JP" altLang="en-US" dirty="0"/>
        </a:p>
      </dgm:t>
    </dgm:pt>
    <dgm:pt modelId="{0EAA132B-91AB-402A-9DCF-DD95DC2CAA39}" type="parTrans" cxnId="{628A2661-42DD-44D2-99D6-BE7EAFA581E8}">
      <dgm:prSet/>
      <dgm:spPr/>
      <dgm:t>
        <a:bodyPr/>
        <a:lstStyle/>
        <a:p>
          <a:endParaRPr kumimoji="1" lang="ja-JP" altLang="en-US"/>
        </a:p>
      </dgm:t>
    </dgm:pt>
    <dgm:pt modelId="{8984E12C-9AF0-4D63-90AE-DD22F8F15632}" type="sibTrans" cxnId="{628A2661-42DD-44D2-99D6-BE7EAFA581E8}">
      <dgm:prSet/>
      <dgm:spPr/>
      <dgm:t>
        <a:bodyPr/>
        <a:lstStyle/>
        <a:p>
          <a:endParaRPr kumimoji="1" lang="ja-JP" altLang="en-US"/>
        </a:p>
      </dgm:t>
    </dgm:pt>
    <dgm:pt modelId="{EDD70FCF-A228-457B-86D1-950D80DB1F27}">
      <dgm:prSet/>
      <dgm:spPr/>
      <dgm:t>
        <a:bodyPr/>
        <a:lstStyle/>
        <a:p>
          <a:r>
            <a:rPr kumimoji="1" lang="en-US" altLang="ja-JP" dirty="0" smtClean="0"/>
            <a:t>Final build</a:t>
          </a:r>
          <a:endParaRPr kumimoji="1" lang="ja-JP" altLang="en-US" dirty="0"/>
        </a:p>
      </dgm:t>
    </dgm:pt>
    <dgm:pt modelId="{D5CEDF31-011A-4AD9-A8AE-676704140D6B}" type="parTrans" cxnId="{939D3149-D268-4D91-9D04-BA0A3796A9E6}">
      <dgm:prSet/>
      <dgm:spPr/>
      <dgm:t>
        <a:bodyPr/>
        <a:lstStyle/>
        <a:p>
          <a:endParaRPr kumimoji="1" lang="ja-JP" altLang="en-US"/>
        </a:p>
      </dgm:t>
    </dgm:pt>
    <dgm:pt modelId="{978B19F3-5A60-4DE3-B645-0FD1FECF67C0}" type="sibTrans" cxnId="{939D3149-D268-4D91-9D04-BA0A3796A9E6}">
      <dgm:prSet/>
      <dgm:spPr/>
      <dgm:t>
        <a:bodyPr/>
        <a:lstStyle/>
        <a:p>
          <a:endParaRPr kumimoji="1" lang="ja-JP" altLang="en-US"/>
        </a:p>
      </dgm:t>
    </dgm:pt>
    <dgm:pt modelId="{3CA6E93D-9EDF-42F6-9892-DC0374D5F3A8}">
      <dgm:prSet/>
      <dgm:spPr/>
      <dgm:t>
        <a:bodyPr/>
        <a:lstStyle/>
        <a:p>
          <a:r>
            <a:rPr kumimoji="1" lang="en-US" altLang="ja-JP" dirty="0" smtClean="0"/>
            <a:t>Nightly build</a:t>
          </a:r>
          <a:endParaRPr kumimoji="1" lang="ja-JP" altLang="en-US" dirty="0"/>
        </a:p>
      </dgm:t>
    </dgm:pt>
    <dgm:pt modelId="{A1D412D5-4EC6-4EF1-808C-D9BF3C64B907}" type="parTrans" cxnId="{ECCA908A-CC55-4437-BA27-18BD1A8EE104}">
      <dgm:prSet/>
      <dgm:spPr/>
      <dgm:t>
        <a:bodyPr/>
        <a:lstStyle/>
        <a:p>
          <a:endParaRPr kumimoji="1" lang="ja-JP" altLang="en-US"/>
        </a:p>
      </dgm:t>
    </dgm:pt>
    <dgm:pt modelId="{AD8061B3-BFF2-44CD-A94E-5F6A4F38D84A}" type="sibTrans" cxnId="{ECCA908A-CC55-4437-BA27-18BD1A8EE104}">
      <dgm:prSet/>
      <dgm:spPr/>
      <dgm:t>
        <a:bodyPr/>
        <a:lstStyle/>
        <a:p>
          <a:endParaRPr kumimoji="1" lang="ja-JP" altLang="en-US"/>
        </a:p>
      </dgm:t>
    </dgm:pt>
    <dgm:pt modelId="{105A315B-2696-4988-9587-4845AD81FFC7}">
      <dgm:prSet/>
      <dgm:spPr/>
      <dgm:t>
        <a:bodyPr/>
        <a:lstStyle/>
        <a:p>
          <a:r>
            <a:rPr kumimoji="1" lang="en-US" altLang="ja-JP" dirty="0" smtClean="0"/>
            <a:t>Latest build</a:t>
          </a:r>
          <a:endParaRPr kumimoji="1" lang="ja-JP" altLang="en-US" dirty="0"/>
        </a:p>
      </dgm:t>
    </dgm:pt>
    <dgm:pt modelId="{A142A2D4-D561-4010-AAD7-74B24CFC4353}" type="parTrans" cxnId="{5D005765-9F5A-4F86-B886-1617BBE5564A}">
      <dgm:prSet/>
      <dgm:spPr/>
      <dgm:t>
        <a:bodyPr/>
        <a:lstStyle/>
        <a:p>
          <a:endParaRPr kumimoji="1" lang="ja-JP" altLang="en-US"/>
        </a:p>
      </dgm:t>
    </dgm:pt>
    <dgm:pt modelId="{A3194403-6670-4BBC-8022-95D55859C50F}" type="sibTrans" cxnId="{5D005765-9F5A-4F86-B886-1617BBE5564A}">
      <dgm:prSet/>
      <dgm:spPr/>
      <dgm:t>
        <a:bodyPr/>
        <a:lstStyle/>
        <a:p>
          <a:endParaRPr kumimoji="1" lang="ja-JP" altLang="en-US"/>
        </a:p>
      </dgm:t>
    </dgm:pt>
    <dgm:pt modelId="{72E88281-E7BD-4B10-9A38-8FB123C39733}">
      <dgm:prSet/>
      <dgm:spPr/>
      <dgm:t>
        <a:bodyPr/>
        <a:lstStyle/>
        <a:p>
          <a:r>
            <a:rPr kumimoji="1" lang="en-US" altLang="ja-JP" dirty="0" smtClean="0"/>
            <a:t>Next build</a:t>
          </a:r>
          <a:endParaRPr kumimoji="1" lang="ja-JP" altLang="en-US" dirty="0"/>
        </a:p>
      </dgm:t>
    </dgm:pt>
    <dgm:pt modelId="{EEFFE7BD-E547-4764-A1EE-28A878AAD122}" type="parTrans" cxnId="{754780C6-E1AC-4EFD-AB89-143B1DE903E9}">
      <dgm:prSet/>
      <dgm:spPr/>
      <dgm:t>
        <a:bodyPr/>
        <a:lstStyle/>
        <a:p>
          <a:endParaRPr kumimoji="1" lang="ja-JP" altLang="en-US"/>
        </a:p>
      </dgm:t>
    </dgm:pt>
    <dgm:pt modelId="{E45005F2-377C-452E-846A-4E4FB3C7FAAE}" type="sibTrans" cxnId="{754780C6-E1AC-4EFD-AB89-143B1DE903E9}">
      <dgm:prSet/>
      <dgm:spPr/>
      <dgm:t>
        <a:bodyPr/>
        <a:lstStyle/>
        <a:p>
          <a:endParaRPr kumimoji="1" lang="ja-JP" altLang="en-US"/>
        </a:p>
      </dgm:t>
    </dgm:pt>
    <dgm:pt modelId="{88E6F3D3-39B1-4E01-BFFC-6250D972EC85}">
      <dgm:prSet/>
      <dgm:spPr/>
      <dgm:t>
        <a:bodyPr/>
        <a:lstStyle/>
        <a:p>
          <a:r>
            <a:rPr kumimoji="1" lang="en-US" altLang="ja-JP" dirty="0" smtClean="0"/>
            <a:t>Previous build</a:t>
          </a:r>
          <a:endParaRPr kumimoji="1" lang="ja-JP" altLang="en-US" dirty="0"/>
        </a:p>
      </dgm:t>
    </dgm:pt>
    <dgm:pt modelId="{0F941465-4952-443F-8257-FDE41547B59F}" type="parTrans" cxnId="{DE162070-E6AF-49B4-99F0-C5EF59E7161B}">
      <dgm:prSet/>
      <dgm:spPr/>
      <dgm:t>
        <a:bodyPr/>
        <a:lstStyle/>
        <a:p>
          <a:endParaRPr kumimoji="1" lang="ja-JP" altLang="en-US"/>
        </a:p>
      </dgm:t>
    </dgm:pt>
    <dgm:pt modelId="{0907E9B7-1062-4A27-A5F4-819ADADF71ED}" type="sibTrans" cxnId="{DE162070-E6AF-49B4-99F0-C5EF59E7161B}">
      <dgm:prSet/>
      <dgm:spPr/>
      <dgm:t>
        <a:bodyPr/>
        <a:lstStyle/>
        <a:p>
          <a:endParaRPr kumimoji="1" lang="ja-JP" altLang="en-US"/>
        </a:p>
      </dgm:t>
    </dgm:pt>
    <dgm:pt modelId="{EAB2BFB6-0488-40FD-9704-42A318BC91B9}">
      <dgm:prSet/>
      <dgm:spPr/>
      <dgm:t>
        <a:bodyPr/>
        <a:lstStyle/>
        <a:p>
          <a:r>
            <a:rPr kumimoji="1" lang="en-US" altLang="ja-JP" dirty="0" smtClean="0"/>
            <a:t>Debug build</a:t>
          </a:r>
          <a:endParaRPr kumimoji="1" lang="ja-JP" altLang="en-US" dirty="0"/>
        </a:p>
      </dgm:t>
    </dgm:pt>
    <dgm:pt modelId="{15A8972D-1D60-42EC-B04C-ABBC53A5AD44}" type="parTrans" cxnId="{18D5B81F-BF47-49A6-A072-B594139C2123}">
      <dgm:prSet/>
      <dgm:spPr/>
      <dgm:t>
        <a:bodyPr/>
        <a:lstStyle/>
        <a:p>
          <a:endParaRPr kumimoji="1" lang="ja-JP" altLang="en-US"/>
        </a:p>
      </dgm:t>
    </dgm:pt>
    <dgm:pt modelId="{660DD8F3-41EF-4545-B29F-98B3B4B06822}" type="sibTrans" cxnId="{18D5B81F-BF47-49A6-A072-B594139C2123}">
      <dgm:prSet/>
      <dgm:spPr/>
      <dgm:t>
        <a:bodyPr/>
        <a:lstStyle/>
        <a:p>
          <a:endParaRPr kumimoji="1" lang="ja-JP" altLang="en-US"/>
        </a:p>
      </dgm:t>
    </dgm:pt>
    <dgm:pt modelId="{70110C6D-3053-4BD9-B8DE-C5CD61E1BFAC}">
      <dgm:prSet/>
      <dgm:spPr/>
      <dgm:t>
        <a:bodyPr/>
        <a:lstStyle/>
        <a:p>
          <a:r>
            <a:rPr kumimoji="1" lang="en-US" altLang="ja-JP" dirty="0" smtClean="0"/>
            <a:t>Stable build</a:t>
          </a:r>
          <a:endParaRPr kumimoji="1" lang="ja-JP" altLang="en-US" dirty="0"/>
        </a:p>
      </dgm:t>
    </dgm:pt>
    <dgm:pt modelId="{5A29E309-53E1-4F60-9035-7E671F53BA50}" type="parTrans" cxnId="{405E3CE5-6E1D-4033-85C2-C8690E4AA760}">
      <dgm:prSet/>
      <dgm:spPr/>
      <dgm:t>
        <a:bodyPr/>
        <a:lstStyle/>
        <a:p>
          <a:endParaRPr kumimoji="1" lang="ja-JP" altLang="en-US"/>
        </a:p>
      </dgm:t>
    </dgm:pt>
    <dgm:pt modelId="{F6AE382E-079D-4847-928C-05DB9E218E30}" type="sibTrans" cxnId="{405E3CE5-6E1D-4033-85C2-C8690E4AA760}">
      <dgm:prSet/>
      <dgm:spPr/>
      <dgm:t>
        <a:bodyPr/>
        <a:lstStyle/>
        <a:p>
          <a:endParaRPr kumimoji="1" lang="ja-JP" altLang="en-US"/>
        </a:p>
      </dgm:t>
    </dgm:pt>
    <dgm:pt modelId="{BF044EC3-B042-4AC2-A003-13AF82117D53}">
      <dgm:prSet/>
      <dgm:spPr/>
      <dgm:t>
        <a:bodyPr/>
        <a:lstStyle/>
        <a:p>
          <a:r>
            <a:rPr kumimoji="1" lang="en-US" altLang="ja-JP" dirty="0" smtClean="0"/>
            <a:t>Reproducible build</a:t>
          </a:r>
          <a:endParaRPr kumimoji="1" lang="ja-JP" altLang="en-US" dirty="0"/>
        </a:p>
      </dgm:t>
    </dgm:pt>
    <dgm:pt modelId="{F62AF7E3-15C3-4529-963C-9CAA7AD26FDB}" type="parTrans" cxnId="{CC388C5D-26F6-4640-A67C-5C6477305B79}">
      <dgm:prSet/>
      <dgm:spPr/>
      <dgm:t>
        <a:bodyPr/>
        <a:lstStyle/>
        <a:p>
          <a:endParaRPr kumimoji="1" lang="ja-JP" altLang="en-US"/>
        </a:p>
      </dgm:t>
    </dgm:pt>
    <dgm:pt modelId="{995A9CE0-7746-492D-8B7D-0E86267D8887}" type="sibTrans" cxnId="{CC388C5D-26F6-4640-A67C-5C6477305B79}">
      <dgm:prSet/>
      <dgm:spPr/>
      <dgm:t>
        <a:bodyPr/>
        <a:lstStyle/>
        <a:p>
          <a:endParaRPr kumimoji="1" lang="ja-JP" altLang="en-US"/>
        </a:p>
      </dgm:t>
    </dgm:pt>
    <dgm:pt modelId="{9ACD554B-68B7-475D-B340-923BD85CC61A}">
      <dgm:prSet/>
      <dgm:spPr/>
      <dgm:t>
        <a:bodyPr/>
        <a:lstStyle/>
        <a:p>
          <a:r>
            <a:rPr kumimoji="1" lang="en-US" altLang="ja-JP" dirty="0" smtClean="0"/>
            <a:t>Testable build</a:t>
          </a:r>
          <a:endParaRPr kumimoji="1" lang="ja-JP" altLang="en-US" dirty="0"/>
        </a:p>
      </dgm:t>
    </dgm:pt>
    <dgm:pt modelId="{9AA513F2-DFF2-46FD-AA41-D9D41458AA7A}" type="parTrans" cxnId="{50EB8CBB-01DF-4FC9-9FAE-6D0E66A584B2}">
      <dgm:prSet/>
      <dgm:spPr/>
      <dgm:t>
        <a:bodyPr/>
        <a:lstStyle/>
        <a:p>
          <a:endParaRPr kumimoji="1" lang="ja-JP" altLang="en-US"/>
        </a:p>
      </dgm:t>
    </dgm:pt>
    <dgm:pt modelId="{C150E83B-7F1A-4DA1-8C70-5EA028D29E09}" type="sibTrans" cxnId="{50EB8CBB-01DF-4FC9-9FAE-6D0E66A584B2}">
      <dgm:prSet/>
      <dgm:spPr/>
      <dgm:t>
        <a:bodyPr/>
        <a:lstStyle/>
        <a:p>
          <a:endParaRPr kumimoji="1" lang="ja-JP" altLang="en-US"/>
        </a:p>
      </dgm:t>
    </dgm:pt>
    <dgm:pt modelId="{DF13E3F3-AB8D-459C-994A-6ADBE222D0AE}">
      <dgm:prSet/>
      <dgm:spPr/>
      <dgm:t>
        <a:bodyPr/>
        <a:lstStyle/>
        <a:p>
          <a:r>
            <a:rPr kumimoji="1" lang="en-US" altLang="ja-JP" dirty="0" err="1" smtClean="0"/>
            <a:t>Dogfoodable</a:t>
          </a:r>
          <a:r>
            <a:rPr kumimoji="1" lang="en-US" altLang="ja-JP" dirty="0" smtClean="0"/>
            <a:t> build</a:t>
          </a:r>
          <a:endParaRPr kumimoji="1" lang="ja-JP" altLang="en-US" dirty="0"/>
        </a:p>
      </dgm:t>
    </dgm:pt>
    <dgm:pt modelId="{648071F5-198D-4C44-B7FC-2E78F1093500}" type="parTrans" cxnId="{C5F727E3-AD88-4BC2-8DB0-04629BC13AEE}">
      <dgm:prSet/>
      <dgm:spPr/>
      <dgm:t>
        <a:bodyPr/>
        <a:lstStyle/>
        <a:p>
          <a:endParaRPr kumimoji="1" lang="ja-JP" altLang="en-US"/>
        </a:p>
      </dgm:t>
    </dgm:pt>
    <dgm:pt modelId="{A07763B2-946D-46A9-8816-B9619A2005CD}" type="sibTrans" cxnId="{C5F727E3-AD88-4BC2-8DB0-04629BC13AEE}">
      <dgm:prSet/>
      <dgm:spPr/>
      <dgm:t>
        <a:bodyPr/>
        <a:lstStyle/>
        <a:p>
          <a:endParaRPr kumimoji="1" lang="ja-JP" altLang="en-US"/>
        </a:p>
      </dgm:t>
    </dgm:pt>
    <dgm:pt modelId="{ADCED0B6-4DB2-4263-831C-4B7AE15E1F4A}">
      <dgm:prSet/>
      <dgm:spPr/>
      <dgm:t>
        <a:bodyPr/>
        <a:lstStyle/>
        <a:p>
          <a:r>
            <a:rPr kumimoji="1" lang="en-US" altLang="ja-JP" dirty="0" smtClean="0"/>
            <a:t>Private build</a:t>
          </a:r>
          <a:endParaRPr kumimoji="1" lang="ja-JP" altLang="en-US" dirty="0"/>
        </a:p>
      </dgm:t>
    </dgm:pt>
    <dgm:pt modelId="{AD899A63-C8A7-4C37-8B98-E2BF098D096B}" type="parTrans" cxnId="{1A9EE937-F4EE-4A74-AD76-FEF5E781AE65}">
      <dgm:prSet/>
      <dgm:spPr/>
      <dgm:t>
        <a:bodyPr/>
        <a:lstStyle/>
        <a:p>
          <a:endParaRPr kumimoji="1" lang="ja-JP" altLang="en-US"/>
        </a:p>
      </dgm:t>
    </dgm:pt>
    <dgm:pt modelId="{A269079D-C25D-414C-8E23-C4E323664CB3}" type="sibTrans" cxnId="{1A9EE937-F4EE-4A74-AD76-FEF5E781AE65}">
      <dgm:prSet/>
      <dgm:spPr/>
      <dgm:t>
        <a:bodyPr/>
        <a:lstStyle/>
        <a:p>
          <a:endParaRPr kumimoji="1" lang="ja-JP" altLang="en-US"/>
        </a:p>
      </dgm:t>
    </dgm:pt>
    <dgm:pt modelId="{9516735B-1607-4674-A653-ACF892A1C322}">
      <dgm:prSet/>
      <dgm:spPr/>
      <dgm:t>
        <a:bodyPr/>
        <a:lstStyle/>
        <a:p>
          <a:r>
            <a:rPr kumimoji="1" lang="en-US" altLang="ja-JP" dirty="0" smtClean="0"/>
            <a:t>Buddy build</a:t>
          </a:r>
          <a:endParaRPr kumimoji="1" lang="ja-JP" altLang="en-US" dirty="0"/>
        </a:p>
      </dgm:t>
    </dgm:pt>
    <dgm:pt modelId="{8A0F52FE-D8D5-46D7-8AE2-AB2945F23AD1}" type="parTrans" cxnId="{8D411A35-82D6-4504-9117-DF1D7735AE8B}">
      <dgm:prSet/>
      <dgm:spPr/>
      <dgm:t>
        <a:bodyPr/>
        <a:lstStyle/>
        <a:p>
          <a:endParaRPr kumimoji="1" lang="ja-JP" altLang="en-US"/>
        </a:p>
      </dgm:t>
    </dgm:pt>
    <dgm:pt modelId="{D6B5C72F-B0DA-4EB7-9F01-E41C02AD8BF1}" type="sibTrans" cxnId="{8D411A35-82D6-4504-9117-DF1D7735AE8B}">
      <dgm:prSet/>
      <dgm:spPr/>
      <dgm:t>
        <a:bodyPr/>
        <a:lstStyle/>
        <a:p>
          <a:endParaRPr kumimoji="1" lang="ja-JP" altLang="en-US"/>
        </a:p>
      </dgm:t>
    </dgm:pt>
    <dgm:pt modelId="{5B93653C-ECE9-401C-9B8D-7255C1F3A02F}">
      <dgm:prSet/>
      <dgm:spPr/>
      <dgm:t>
        <a:bodyPr/>
        <a:lstStyle/>
        <a:p>
          <a:r>
            <a:rPr kumimoji="1" lang="en-US" altLang="ja-JP" dirty="0" smtClean="0"/>
            <a:t>Interim build</a:t>
          </a:r>
          <a:endParaRPr kumimoji="1" lang="ja-JP" altLang="en-US" dirty="0"/>
        </a:p>
      </dgm:t>
    </dgm:pt>
    <dgm:pt modelId="{D6581462-716D-4B48-96D3-D4F3FF534D27}" type="parTrans" cxnId="{38DC27AF-E43E-422F-9BB5-2CFE2F1D6583}">
      <dgm:prSet/>
      <dgm:spPr/>
      <dgm:t>
        <a:bodyPr/>
        <a:lstStyle/>
        <a:p>
          <a:endParaRPr kumimoji="1" lang="ja-JP" altLang="en-US"/>
        </a:p>
      </dgm:t>
    </dgm:pt>
    <dgm:pt modelId="{16A0B93A-D2BF-406A-B167-B58D0B5493FF}" type="sibTrans" cxnId="{38DC27AF-E43E-422F-9BB5-2CFE2F1D6583}">
      <dgm:prSet/>
      <dgm:spPr/>
      <dgm:t>
        <a:bodyPr/>
        <a:lstStyle/>
        <a:p>
          <a:endParaRPr kumimoji="1" lang="ja-JP" altLang="en-US"/>
        </a:p>
      </dgm:t>
    </dgm:pt>
    <dgm:pt modelId="{3EFAAED4-0D94-4A73-8D8C-56D26BCA476B}">
      <dgm:prSet/>
      <dgm:spPr/>
      <dgm:t>
        <a:bodyPr/>
        <a:lstStyle/>
        <a:p>
          <a:r>
            <a:rPr kumimoji="1" lang="en-US" altLang="ja-JP" dirty="0" smtClean="0"/>
            <a:t>Patch build</a:t>
          </a:r>
          <a:endParaRPr kumimoji="1" lang="ja-JP" altLang="en-US" dirty="0"/>
        </a:p>
      </dgm:t>
    </dgm:pt>
    <dgm:pt modelId="{D13ABA07-184F-4365-A36A-806DBC975D8D}" type="parTrans" cxnId="{77733539-4BBA-48E0-9C02-51FBA9308131}">
      <dgm:prSet/>
      <dgm:spPr/>
      <dgm:t>
        <a:bodyPr/>
        <a:lstStyle/>
        <a:p>
          <a:endParaRPr kumimoji="1" lang="ja-JP" altLang="en-US"/>
        </a:p>
      </dgm:t>
    </dgm:pt>
    <dgm:pt modelId="{4B4D57CA-014F-413B-BDE0-3C45DFE85828}" type="sibTrans" cxnId="{77733539-4BBA-48E0-9C02-51FBA9308131}">
      <dgm:prSet/>
      <dgm:spPr/>
      <dgm:t>
        <a:bodyPr/>
        <a:lstStyle/>
        <a:p>
          <a:endParaRPr kumimoji="1" lang="ja-JP" altLang="en-US"/>
        </a:p>
      </dgm:t>
    </dgm:pt>
    <dgm:pt modelId="{5D45EA2F-EC4A-4D36-AFB1-3E9253809247}">
      <dgm:prSet/>
      <dgm:spPr/>
      <dgm:t>
        <a:bodyPr/>
        <a:lstStyle/>
        <a:p>
          <a:r>
            <a:rPr kumimoji="1" lang="en-US" altLang="ja-JP" dirty="0" smtClean="0"/>
            <a:t>Maintenance build</a:t>
          </a:r>
          <a:endParaRPr kumimoji="1" lang="ja-JP" altLang="en-US" dirty="0"/>
        </a:p>
      </dgm:t>
    </dgm:pt>
    <dgm:pt modelId="{367426E9-0F9F-4CA8-9B47-CBE067CE4642}" type="parTrans" cxnId="{1468B6DF-EEDB-4BE5-A8CE-B47D6DE7DBC2}">
      <dgm:prSet/>
      <dgm:spPr/>
      <dgm:t>
        <a:bodyPr/>
        <a:lstStyle/>
        <a:p>
          <a:endParaRPr kumimoji="1" lang="ja-JP" altLang="en-US"/>
        </a:p>
      </dgm:t>
    </dgm:pt>
    <dgm:pt modelId="{3EB58360-D833-4437-ACBC-C7AEAD67BE9F}" type="sibTrans" cxnId="{1468B6DF-EEDB-4BE5-A8CE-B47D6DE7DBC2}">
      <dgm:prSet/>
      <dgm:spPr/>
      <dgm:t>
        <a:bodyPr/>
        <a:lstStyle/>
        <a:p>
          <a:endParaRPr kumimoji="1" lang="ja-JP" altLang="en-US"/>
        </a:p>
      </dgm:t>
    </dgm:pt>
    <dgm:pt modelId="{8192018E-7D24-44FA-876A-C48826113140}">
      <dgm:prSet/>
      <dgm:spPr/>
      <dgm:t>
        <a:bodyPr/>
        <a:lstStyle/>
        <a:p>
          <a:r>
            <a:rPr kumimoji="1" lang="en-US" altLang="ja-JP" dirty="0" smtClean="0"/>
            <a:t>Milestone build</a:t>
          </a:r>
          <a:endParaRPr kumimoji="1" lang="ja-JP" altLang="en-US" dirty="0"/>
        </a:p>
      </dgm:t>
    </dgm:pt>
    <dgm:pt modelId="{683755DF-CA98-411A-9D8D-F0A0AAF217D2}" type="parTrans" cxnId="{8E3C54C1-35FF-4587-A158-2991C9E3F324}">
      <dgm:prSet/>
      <dgm:spPr/>
      <dgm:t>
        <a:bodyPr/>
        <a:lstStyle/>
        <a:p>
          <a:endParaRPr kumimoji="1" lang="ja-JP" altLang="en-US"/>
        </a:p>
      </dgm:t>
    </dgm:pt>
    <dgm:pt modelId="{E9E8EDB4-2290-4328-AFE9-6A3AD5D109FD}" type="sibTrans" cxnId="{8E3C54C1-35FF-4587-A158-2991C9E3F324}">
      <dgm:prSet/>
      <dgm:spPr/>
      <dgm:t>
        <a:bodyPr/>
        <a:lstStyle/>
        <a:p>
          <a:endParaRPr kumimoji="1" lang="ja-JP" altLang="en-US"/>
        </a:p>
      </dgm:t>
    </dgm:pt>
    <dgm:pt modelId="{1258396A-737F-441A-95E1-882DC1AC7A00}">
      <dgm:prSet/>
      <dgm:spPr/>
      <dgm:t>
        <a:bodyPr/>
        <a:lstStyle/>
        <a:p>
          <a:r>
            <a:rPr kumimoji="1" lang="en-US" altLang="ja-JP" dirty="0" smtClean="0"/>
            <a:t>Development build</a:t>
          </a:r>
          <a:endParaRPr kumimoji="1" lang="ja-JP" altLang="en-US" dirty="0"/>
        </a:p>
      </dgm:t>
    </dgm:pt>
    <dgm:pt modelId="{65183C28-37C1-4A44-988F-8A991509F39A}" type="parTrans" cxnId="{C57CC0A8-3225-4ADE-A876-2D9BEA37B7CB}">
      <dgm:prSet/>
      <dgm:spPr/>
      <dgm:t>
        <a:bodyPr/>
        <a:lstStyle/>
        <a:p>
          <a:endParaRPr kumimoji="1" lang="ja-JP" altLang="en-US"/>
        </a:p>
      </dgm:t>
    </dgm:pt>
    <dgm:pt modelId="{D501C7BA-F587-48FD-BC5A-EE83A34D33B7}" type="sibTrans" cxnId="{C57CC0A8-3225-4ADE-A876-2D9BEA37B7CB}">
      <dgm:prSet/>
      <dgm:spPr/>
      <dgm:t>
        <a:bodyPr/>
        <a:lstStyle/>
        <a:p>
          <a:endParaRPr kumimoji="1" lang="ja-JP" altLang="en-US"/>
        </a:p>
      </dgm:t>
    </dgm:pt>
    <dgm:pt modelId="{507A3133-0ED1-4396-86CB-EBD8A8DA13D6}">
      <dgm:prSet/>
      <dgm:spPr/>
      <dgm:t>
        <a:bodyPr/>
        <a:lstStyle/>
        <a:p>
          <a:r>
            <a:rPr kumimoji="1" lang="en-US" altLang="ja-JP" dirty="0" smtClean="0"/>
            <a:t>Prototype build</a:t>
          </a:r>
          <a:endParaRPr kumimoji="1" lang="ja-JP" altLang="en-US" dirty="0"/>
        </a:p>
      </dgm:t>
    </dgm:pt>
    <dgm:pt modelId="{10C78E3B-94D7-42A7-AEE0-6515342F7DC2}" type="parTrans" cxnId="{F28AA130-8533-44C3-BEDC-AE5D88F42C07}">
      <dgm:prSet/>
      <dgm:spPr/>
      <dgm:t>
        <a:bodyPr/>
        <a:lstStyle/>
        <a:p>
          <a:endParaRPr kumimoji="1" lang="ja-JP" altLang="en-US"/>
        </a:p>
      </dgm:t>
    </dgm:pt>
    <dgm:pt modelId="{AA0E86B8-B699-427D-B6F3-CDD56E50FC51}" type="sibTrans" cxnId="{F28AA130-8533-44C3-BEDC-AE5D88F42C07}">
      <dgm:prSet/>
      <dgm:spPr/>
      <dgm:t>
        <a:bodyPr/>
        <a:lstStyle/>
        <a:p>
          <a:endParaRPr kumimoji="1" lang="ja-JP" altLang="en-US"/>
        </a:p>
      </dgm:t>
    </dgm:pt>
    <dgm:pt modelId="{6BA98842-102D-41DF-89A8-061DE03ED205}">
      <dgm:prSet/>
      <dgm:spPr/>
      <dgm:t>
        <a:bodyPr/>
        <a:lstStyle/>
        <a:p>
          <a:r>
            <a:rPr kumimoji="1" lang="en-US" altLang="ja-JP" dirty="0" err="1" smtClean="0"/>
            <a:t>Morningly</a:t>
          </a:r>
          <a:r>
            <a:rPr kumimoji="1" lang="en-US" altLang="ja-JP" dirty="0" smtClean="0"/>
            <a:t> build</a:t>
          </a:r>
          <a:endParaRPr kumimoji="1" lang="ja-JP" altLang="en-US" dirty="0"/>
        </a:p>
      </dgm:t>
    </dgm:pt>
    <dgm:pt modelId="{59919E15-56C1-497D-9127-525721E9CF6E}" type="parTrans" cxnId="{8334BBA4-F4A8-4550-9265-87FBA7CF5364}">
      <dgm:prSet/>
      <dgm:spPr/>
      <dgm:t>
        <a:bodyPr/>
        <a:lstStyle/>
        <a:p>
          <a:endParaRPr kumimoji="1" lang="ja-JP" altLang="en-US"/>
        </a:p>
      </dgm:t>
    </dgm:pt>
    <dgm:pt modelId="{82E1D2E4-0DCA-4637-BA7B-2C6663040BDC}" type="sibTrans" cxnId="{8334BBA4-F4A8-4550-9265-87FBA7CF5364}">
      <dgm:prSet/>
      <dgm:spPr/>
      <dgm:t>
        <a:bodyPr/>
        <a:lstStyle/>
        <a:p>
          <a:endParaRPr kumimoji="1" lang="ja-JP" altLang="en-US"/>
        </a:p>
      </dgm:t>
    </dgm:pt>
    <dgm:pt modelId="{6288FA89-19BA-4FC7-9DBA-D219F860DB33}">
      <dgm:prSet/>
      <dgm:spPr/>
      <dgm:t>
        <a:bodyPr/>
        <a:lstStyle/>
        <a:p>
          <a:r>
            <a:rPr kumimoji="1" lang="en-US" altLang="ja-JP" dirty="0" smtClean="0"/>
            <a:t>Leaked build</a:t>
          </a:r>
          <a:endParaRPr kumimoji="1" lang="ja-JP" altLang="en-US" dirty="0"/>
        </a:p>
      </dgm:t>
    </dgm:pt>
    <dgm:pt modelId="{8E63333B-5CA6-4869-8284-51736BB06F3C}" type="parTrans" cxnId="{19585157-86B4-4379-B8A2-1221560A7115}">
      <dgm:prSet/>
      <dgm:spPr/>
      <dgm:t>
        <a:bodyPr/>
        <a:lstStyle/>
        <a:p>
          <a:endParaRPr kumimoji="1" lang="ja-JP" altLang="en-US"/>
        </a:p>
      </dgm:t>
    </dgm:pt>
    <dgm:pt modelId="{1C20D786-602A-4399-99B3-C7050B9D6863}" type="sibTrans" cxnId="{19585157-86B4-4379-B8A2-1221560A7115}">
      <dgm:prSet/>
      <dgm:spPr/>
      <dgm:t>
        <a:bodyPr/>
        <a:lstStyle/>
        <a:p>
          <a:endParaRPr kumimoji="1" lang="ja-JP" alt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77095733-B348-4AA8-9BB0-29EC93C7F03D}" type="pres">
      <dgm:prSet presAssocID="{EFBD83EC-1735-406C-9AEE-1B1BC69C1BED}" presName="node" presStyleLbl="node1" presStyleIdx="0" presStyleCnt="36">
        <dgm:presLayoutVars>
          <dgm:bulletEnabled val="1"/>
        </dgm:presLayoutVars>
      </dgm:prSet>
      <dgm:spPr/>
      <dgm:t>
        <a:bodyPr/>
        <a:lstStyle/>
        <a:p>
          <a:endParaRPr kumimoji="1" lang="ja-JP" altLang="en-US"/>
        </a:p>
      </dgm:t>
    </dgm:pt>
    <dgm:pt modelId="{F59512A8-BF9F-4118-BB07-7F3EC8A7F03D}" type="pres">
      <dgm:prSet presAssocID="{3EF3F911-3E4D-42A5-A051-1CEB057C32D8}" presName="sibTrans" presStyleCnt="0"/>
      <dgm:spPr/>
    </dgm:pt>
    <dgm:pt modelId="{F7DC7B0A-BF02-4990-A990-00A27C9CC2C7}" type="pres">
      <dgm:prSet presAssocID="{10C9447B-D20E-4EA6-A22C-D7D632426C66}" presName="node" presStyleLbl="node1" presStyleIdx="1" presStyleCnt="36">
        <dgm:presLayoutVars>
          <dgm:bulletEnabled val="1"/>
        </dgm:presLayoutVars>
      </dgm:prSet>
      <dgm:spPr/>
      <dgm:t>
        <a:bodyPr/>
        <a:lstStyle/>
        <a:p>
          <a:endParaRPr kumimoji="1" lang="ja-JP" altLang="en-US"/>
        </a:p>
      </dgm:t>
    </dgm:pt>
    <dgm:pt modelId="{E65464C2-5720-46B9-BE3F-1A3860614671}" type="pres">
      <dgm:prSet presAssocID="{0B365B8F-9B43-4191-BAD9-03F231B6E6E4}" presName="sibTrans" presStyleCnt="0"/>
      <dgm:spPr/>
    </dgm:pt>
    <dgm:pt modelId="{0463B1CE-8302-4477-8AC8-662DD61E1D11}" type="pres">
      <dgm:prSet presAssocID="{1258396A-737F-441A-95E1-882DC1AC7A00}" presName="node" presStyleLbl="node1" presStyleIdx="2" presStyleCnt="36">
        <dgm:presLayoutVars>
          <dgm:bulletEnabled val="1"/>
        </dgm:presLayoutVars>
      </dgm:prSet>
      <dgm:spPr/>
      <dgm:t>
        <a:bodyPr/>
        <a:lstStyle/>
        <a:p>
          <a:endParaRPr kumimoji="1" lang="ja-JP" altLang="en-US"/>
        </a:p>
      </dgm:t>
    </dgm:pt>
    <dgm:pt modelId="{CB9DCCFA-4961-4658-8D42-0E9367BCD8C7}" type="pres">
      <dgm:prSet presAssocID="{D501C7BA-F587-48FD-BC5A-EE83A34D33B7}" presName="sibTrans" presStyleCnt="0"/>
      <dgm:spPr/>
    </dgm:pt>
    <dgm:pt modelId="{5DBD737C-5B8C-4D3D-9264-67F53C46DE54}" type="pres">
      <dgm:prSet presAssocID="{752063D3-CCDE-49AE-AF65-D48E79CDE3B0}" presName="node" presStyleLbl="node1" presStyleIdx="3" presStyleCnt="36">
        <dgm:presLayoutVars>
          <dgm:bulletEnabled val="1"/>
        </dgm:presLayoutVars>
      </dgm:prSet>
      <dgm:spPr/>
      <dgm:t>
        <a:bodyPr/>
        <a:lstStyle/>
        <a:p>
          <a:endParaRPr kumimoji="1" lang="ja-JP" altLang="en-US"/>
        </a:p>
      </dgm:t>
    </dgm:pt>
    <dgm:pt modelId="{538BEFCD-B372-4053-8572-33DFF509776F}" type="pres">
      <dgm:prSet presAssocID="{CD76BBF9-FE7A-4D20-A6FE-FCC23F53CD82}" presName="sibTrans" presStyleCnt="0"/>
      <dgm:spPr/>
    </dgm:pt>
    <dgm:pt modelId="{274629FF-3C72-4A36-B6F5-6423B04620DD}" type="pres">
      <dgm:prSet presAssocID="{8192018E-7D24-44FA-876A-C48826113140}" presName="node" presStyleLbl="node1" presStyleIdx="4" presStyleCnt="36">
        <dgm:presLayoutVars>
          <dgm:bulletEnabled val="1"/>
        </dgm:presLayoutVars>
      </dgm:prSet>
      <dgm:spPr/>
      <dgm:t>
        <a:bodyPr/>
        <a:lstStyle/>
        <a:p>
          <a:endParaRPr kumimoji="1" lang="ja-JP" altLang="en-US"/>
        </a:p>
      </dgm:t>
    </dgm:pt>
    <dgm:pt modelId="{6F0F7397-44CD-4048-A458-911418DAEB9D}" type="pres">
      <dgm:prSet presAssocID="{E9E8EDB4-2290-4328-AFE9-6A3AD5D109FD}" presName="sibTrans" presStyleCnt="0"/>
      <dgm:spPr/>
    </dgm:pt>
    <dgm:pt modelId="{345F8DCF-D52B-453F-A55F-565A1019EEFE}" type="pres">
      <dgm:prSet presAssocID="{507A3133-0ED1-4396-86CB-EBD8A8DA13D6}" presName="node" presStyleLbl="node1" presStyleIdx="5" presStyleCnt="36">
        <dgm:presLayoutVars>
          <dgm:bulletEnabled val="1"/>
        </dgm:presLayoutVars>
      </dgm:prSet>
      <dgm:spPr/>
      <dgm:t>
        <a:bodyPr/>
        <a:lstStyle/>
        <a:p>
          <a:endParaRPr kumimoji="1" lang="ja-JP" altLang="en-US"/>
        </a:p>
      </dgm:t>
    </dgm:pt>
    <dgm:pt modelId="{ACAE3BDF-8FB4-4274-AFA6-A45DB98F67CD}" type="pres">
      <dgm:prSet presAssocID="{AA0E86B8-B699-427D-B6F3-CDD56E50FC51}" presName="sibTrans" presStyleCnt="0"/>
      <dgm:spPr/>
    </dgm:pt>
    <dgm:pt modelId="{883A8EF4-B23A-4CA5-9116-6D606F3B3E87}" type="pres">
      <dgm:prSet presAssocID="{265061C9-25B6-44EB-B4A7-769AA0D95C16}" presName="node" presStyleLbl="node1" presStyleIdx="6" presStyleCnt="36">
        <dgm:presLayoutVars>
          <dgm:bulletEnabled val="1"/>
        </dgm:presLayoutVars>
      </dgm:prSet>
      <dgm:spPr/>
      <dgm:t>
        <a:bodyPr/>
        <a:lstStyle/>
        <a:p>
          <a:endParaRPr kumimoji="1" lang="ja-JP" altLang="en-US"/>
        </a:p>
      </dgm:t>
    </dgm:pt>
    <dgm:pt modelId="{B74D8F0E-DBEA-4307-A202-79D6EE4BA7FD}" type="pres">
      <dgm:prSet presAssocID="{B6A12E4D-53DE-4331-B800-812D95D3FCE6}" presName="sibTrans" presStyleCnt="0"/>
      <dgm:spPr/>
    </dgm:pt>
    <dgm:pt modelId="{F8DF2959-308F-4762-B171-044B940D7AF3}" type="pres">
      <dgm:prSet presAssocID="{03F017AC-7DBD-44CC-BB91-24216243587B}" presName="node" presStyleLbl="node1" presStyleIdx="7" presStyleCnt="36">
        <dgm:presLayoutVars>
          <dgm:bulletEnabled val="1"/>
        </dgm:presLayoutVars>
      </dgm:prSet>
      <dgm:spPr/>
      <dgm:t>
        <a:bodyPr/>
        <a:lstStyle/>
        <a:p>
          <a:endParaRPr kumimoji="1" lang="ja-JP" altLang="en-US"/>
        </a:p>
      </dgm:t>
    </dgm:pt>
    <dgm:pt modelId="{A5FFDEAB-EB4F-4770-A295-D94AF9B5506D}" type="pres">
      <dgm:prSet presAssocID="{4D477768-4990-43AD-B6C7-5D62F7F9285B}" presName="sibTrans" presStyleCnt="0"/>
      <dgm:spPr/>
    </dgm:pt>
    <dgm:pt modelId="{E1918289-20A1-4C98-956F-26A6C32B8C6E}" type="pres">
      <dgm:prSet presAssocID="{BBEF13FC-5669-4535-AFE6-31ED560EBF0A}" presName="node" presStyleLbl="node1" presStyleIdx="8" presStyleCnt="36">
        <dgm:presLayoutVars>
          <dgm:bulletEnabled val="1"/>
        </dgm:presLayoutVars>
      </dgm:prSet>
      <dgm:spPr/>
      <dgm:t>
        <a:bodyPr/>
        <a:lstStyle/>
        <a:p>
          <a:endParaRPr kumimoji="1" lang="ja-JP" altLang="en-US"/>
        </a:p>
      </dgm:t>
    </dgm:pt>
    <dgm:pt modelId="{32B1A70E-696B-4B15-A38C-ABE59F85DF00}" type="pres">
      <dgm:prSet presAssocID="{9D9BAA3F-2F36-4B34-A4A2-0F283B5FDA9D}" presName="sibTrans" presStyleCnt="0"/>
      <dgm:spPr/>
    </dgm:pt>
    <dgm:pt modelId="{682A6495-5E09-46E7-8190-87B53FF0D3D0}" type="pres">
      <dgm:prSet presAssocID="{C3E10FAF-2B36-4D46-A40A-C223FE60A9D8}" presName="node" presStyleLbl="node1" presStyleIdx="9" presStyleCnt="36">
        <dgm:presLayoutVars>
          <dgm:bulletEnabled val="1"/>
        </dgm:presLayoutVars>
      </dgm:prSet>
      <dgm:spPr/>
      <dgm:t>
        <a:bodyPr/>
        <a:lstStyle/>
        <a:p>
          <a:endParaRPr kumimoji="1" lang="ja-JP" altLang="en-US"/>
        </a:p>
      </dgm:t>
    </dgm:pt>
    <dgm:pt modelId="{1CCE373D-7F64-4AD2-88C0-55D3C10408FC}" type="pres">
      <dgm:prSet presAssocID="{448E1058-491F-4203-AB1F-A640BC3566BC}" presName="sibTrans" presStyleCnt="0"/>
      <dgm:spPr/>
    </dgm:pt>
    <dgm:pt modelId="{9798BD25-13CF-4F76-B265-CA96BAEAA673}" type="pres">
      <dgm:prSet presAssocID="{6DE01BEF-17B8-4D01-8DB2-B526AA91ECE6}" presName="node" presStyleLbl="node1" presStyleIdx="10" presStyleCnt="36">
        <dgm:presLayoutVars>
          <dgm:bulletEnabled val="1"/>
        </dgm:presLayoutVars>
      </dgm:prSet>
      <dgm:spPr/>
      <dgm:t>
        <a:bodyPr/>
        <a:lstStyle/>
        <a:p>
          <a:endParaRPr kumimoji="1" lang="ja-JP" altLang="en-US"/>
        </a:p>
      </dgm:t>
    </dgm:pt>
    <dgm:pt modelId="{426E5320-5363-450A-B757-6DA2D8D4D244}" type="pres">
      <dgm:prSet presAssocID="{4A453C32-03C4-4B22-93D5-170ADE07F400}" presName="sibTrans" presStyleCnt="0"/>
      <dgm:spPr/>
    </dgm:pt>
    <dgm:pt modelId="{6F14FE2F-B26E-4F84-840C-88D2FA924888}" type="pres">
      <dgm:prSet presAssocID="{EDD70FCF-A228-457B-86D1-950D80DB1F27}" presName="node" presStyleLbl="node1" presStyleIdx="11" presStyleCnt="36">
        <dgm:presLayoutVars>
          <dgm:bulletEnabled val="1"/>
        </dgm:presLayoutVars>
      </dgm:prSet>
      <dgm:spPr/>
      <dgm:t>
        <a:bodyPr/>
        <a:lstStyle/>
        <a:p>
          <a:endParaRPr kumimoji="1" lang="ja-JP" altLang="en-US"/>
        </a:p>
      </dgm:t>
    </dgm:pt>
    <dgm:pt modelId="{173410A8-11A6-4F79-B8EF-EED90D45D31B}" type="pres">
      <dgm:prSet presAssocID="{978B19F3-5A60-4DE3-B645-0FD1FECF67C0}" presName="sibTrans" presStyleCnt="0"/>
      <dgm:spPr/>
    </dgm:pt>
    <dgm:pt modelId="{41CCA3D7-61A2-4A71-83C4-AF01AB327B93}" type="pres">
      <dgm:prSet presAssocID="{B4E4DA98-793D-4761-85CE-DCCAC34E00F6}" presName="node" presStyleLbl="node1" presStyleIdx="12" presStyleCnt="36">
        <dgm:presLayoutVars>
          <dgm:bulletEnabled val="1"/>
        </dgm:presLayoutVars>
      </dgm:prSet>
      <dgm:spPr/>
      <dgm:t>
        <a:bodyPr/>
        <a:lstStyle/>
        <a:p>
          <a:endParaRPr kumimoji="1" lang="ja-JP" altLang="en-US"/>
        </a:p>
      </dgm:t>
    </dgm:pt>
    <dgm:pt modelId="{6AE50A52-39FE-4A7E-B830-BE17B80EA59B}" type="pres">
      <dgm:prSet presAssocID="{8984E12C-9AF0-4D63-90AE-DD22F8F15632}" presName="sibTrans" presStyleCnt="0"/>
      <dgm:spPr/>
    </dgm:pt>
    <dgm:pt modelId="{B172035C-95A3-4C80-9329-A92DED1A40BF}" type="pres">
      <dgm:prSet presAssocID="{3EFAAED4-0D94-4A73-8D8C-56D26BCA476B}" presName="node" presStyleLbl="node1" presStyleIdx="13" presStyleCnt="36">
        <dgm:presLayoutVars>
          <dgm:bulletEnabled val="1"/>
        </dgm:presLayoutVars>
      </dgm:prSet>
      <dgm:spPr/>
      <dgm:t>
        <a:bodyPr/>
        <a:lstStyle/>
        <a:p>
          <a:endParaRPr kumimoji="1" lang="ja-JP" altLang="en-US"/>
        </a:p>
      </dgm:t>
    </dgm:pt>
    <dgm:pt modelId="{88199628-EE79-459E-8CAF-E6E8F86BE21B}" type="pres">
      <dgm:prSet presAssocID="{4B4D57CA-014F-413B-BDE0-3C45DFE85828}" presName="sibTrans" presStyleCnt="0"/>
      <dgm:spPr/>
    </dgm:pt>
    <dgm:pt modelId="{DD5B7C90-B574-4858-97DF-AB419C96BF12}" type="pres">
      <dgm:prSet presAssocID="{5D45EA2F-EC4A-4D36-AFB1-3E9253809247}" presName="node" presStyleLbl="node1" presStyleIdx="14" presStyleCnt="36">
        <dgm:presLayoutVars>
          <dgm:bulletEnabled val="1"/>
        </dgm:presLayoutVars>
      </dgm:prSet>
      <dgm:spPr/>
      <dgm:t>
        <a:bodyPr/>
        <a:lstStyle/>
        <a:p>
          <a:endParaRPr kumimoji="1" lang="ja-JP" altLang="en-US"/>
        </a:p>
      </dgm:t>
    </dgm:pt>
    <dgm:pt modelId="{79B8D6A3-44DC-49A8-A176-CB93C4B1D9D8}" type="pres">
      <dgm:prSet presAssocID="{3EB58360-D833-4437-ACBC-C7AEAD67BE9F}" presName="sibTrans" presStyleCnt="0"/>
      <dgm:spPr/>
    </dgm:pt>
    <dgm:pt modelId="{E7CC7419-9C18-4BD4-98B9-BE96202D0124}" type="pres">
      <dgm:prSet presAssocID="{D8E961D0-0D72-442C-8D7F-F5A363908E2E}" presName="node" presStyleLbl="node1" presStyleIdx="15" presStyleCnt="36">
        <dgm:presLayoutVars>
          <dgm:bulletEnabled val="1"/>
        </dgm:presLayoutVars>
      </dgm:prSet>
      <dgm:spPr/>
      <dgm:t>
        <a:bodyPr/>
        <a:lstStyle/>
        <a:p>
          <a:endParaRPr kumimoji="1" lang="ja-JP" altLang="en-US"/>
        </a:p>
      </dgm:t>
    </dgm:pt>
    <dgm:pt modelId="{E69F8157-C66E-40DA-BFBB-A5D93A3CF16B}" type="pres">
      <dgm:prSet presAssocID="{2DD2817A-2A9E-4488-A44B-7CA5F1FC0F6C}" presName="sibTrans" presStyleCnt="0"/>
      <dgm:spPr/>
    </dgm:pt>
    <dgm:pt modelId="{58698A23-1606-4AF3-8812-231A914D00BA}" type="pres">
      <dgm:prSet presAssocID="{36A314D8-E7BF-4658-B1DD-74265C50CE1D}" presName="node" presStyleLbl="node1" presStyleIdx="16" presStyleCnt="36">
        <dgm:presLayoutVars>
          <dgm:bulletEnabled val="1"/>
        </dgm:presLayoutVars>
      </dgm:prSet>
      <dgm:spPr/>
      <dgm:t>
        <a:bodyPr/>
        <a:lstStyle/>
        <a:p>
          <a:endParaRPr kumimoji="1" lang="ja-JP" altLang="en-US"/>
        </a:p>
      </dgm:t>
    </dgm:pt>
    <dgm:pt modelId="{97F7C4BF-9C7A-4C8F-94D5-12C799BE23B6}" type="pres">
      <dgm:prSet presAssocID="{F57FE862-F99C-4AF2-90EF-50D698225B07}" presName="sibTrans" presStyleCnt="0"/>
      <dgm:spPr/>
    </dgm:pt>
    <dgm:pt modelId="{4D356755-D3D3-46AC-AA5C-4934EC33C9F3}" type="pres">
      <dgm:prSet presAssocID="{0DB9CAE8-8F6E-42CC-B45C-53958AB19A23}" presName="node" presStyleLbl="node1" presStyleIdx="17" presStyleCnt="36">
        <dgm:presLayoutVars>
          <dgm:bulletEnabled val="1"/>
        </dgm:presLayoutVars>
      </dgm:prSet>
      <dgm:spPr/>
      <dgm:t>
        <a:bodyPr/>
        <a:lstStyle/>
        <a:p>
          <a:endParaRPr kumimoji="1" lang="ja-JP" altLang="en-US"/>
        </a:p>
      </dgm:t>
    </dgm:pt>
    <dgm:pt modelId="{6A978369-8BED-4D01-B448-F0F69E6917E6}" type="pres">
      <dgm:prSet presAssocID="{D7BC2B70-A996-47BB-82E5-506D305672B6}" presName="sibTrans" presStyleCnt="0"/>
      <dgm:spPr/>
    </dgm:pt>
    <dgm:pt modelId="{03C314C3-32F8-445D-9A14-76E6E551ED91}" type="pres">
      <dgm:prSet presAssocID="{1580B96D-7C01-4AC2-A21E-B5E1486CDEB4}" presName="node" presStyleLbl="node1" presStyleIdx="18" presStyleCnt="36">
        <dgm:presLayoutVars>
          <dgm:bulletEnabled val="1"/>
        </dgm:presLayoutVars>
      </dgm:prSet>
      <dgm:spPr/>
      <dgm:t>
        <a:bodyPr/>
        <a:lstStyle/>
        <a:p>
          <a:endParaRPr kumimoji="1" lang="ja-JP" altLang="en-US"/>
        </a:p>
      </dgm:t>
    </dgm:pt>
    <dgm:pt modelId="{18BF4328-E009-4099-A25A-8863C3D65A43}" type="pres">
      <dgm:prSet presAssocID="{9B035E0C-051E-4FE8-9B30-206E20C46E07}" presName="sibTrans" presStyleCnt="0"/>
      <dgm:spPr/>
    </dgm:pt>
    <dgm:pt modelId="{6D501362-11F0-45D4-B63E-A4E4B71DC569}" type="pres">
      <dgm:prSet presAssocID="{3CA6E93D-9EDF-42F6-9892-DC0374D5F3A8}" presName="node" presStyleLbl="node1" presStyleIdx="19" presStyleCnt="36">
        <dgm:presLayoutVars>
          <dgm:bulletEnabled val="1"/>
        </dgm:presLayoutVars>
      </dgm:prSet>
      <dgm:spPr/>
      <dgm:t>
        <a:bodyPr/>
        <a:lstStyle/>
        <a:p>
          <a:endParaRPr kumimoji="1" lang="ja-JP" altLang="en-US"/>
        </a:p>
      </dgm:t>
    </dgm:pt>
    <dgm:pt modelId="{E1C10E36-6CC7-4441-AE47-F858FCF86A3D}" type="pres">
      <dgm:prSet presAssocID="{AD8061B3-BFF2-44CD-A94E-5F6A4F38D84A}" presName="sibTrans" presStyleCnt="0"/>
      <dgm:spPr/>
    </dgm:pt>
    <dgm:pt modelId="{E7485C95-F574-4384-B2E5-5DDF19B68945}" type="pres">
      <dgm:prSet presAssocID="{6BA98842-102D-41DF-89A8-061DE03ED205}" presName="node" presStyleLbl="node1" presStyleIdx="20" presStyleCnt="36">
        <dgm:presLayoutVars>
          <dgm:bulletEnabled val="1"/>
        </dgm:presLayoutVars>
      </dgm:prSet>
      <dgm:spPr/>
      <dgm:t>
        <a:bodyPr/>
        <a:lstStyle/>
        <a:p>
          <a:endParaRPr kumimoji="1" lang="ja-JP" altLang="en-US"/>
        </a:p>
      </dgm:t>
    </dgm:pt>
    <dgm:pt modelId="{8DC8C102-B5CB-4603-814A-E8869FB82704}" type="pres">
      <dgm:prSet presAssocID="{82E1D2E4-0DCA-4637-BA7B-2C6663040BDC}" presName="sibTrans" presStyleCnt="0"/>
      <dgm:spPr/>
    </dgm:pt>
    <dgm:pt modelId="{1957CA8A-6E2A-430B-AFD8-897B82569E7A}" type="pres">
      <dgm:prSet presAssocID="{105A315B-2696-4988-9587-4845AD81FFC7}" presName="node" presStyleLbl="node1" presStyleIdx="21" presStyleCnt="36">
        <dgm:presLayoutVars>
          <dgm:bulletEnabled val="1"/>
        </dgm:presLayoutVars>
      </dgm:prSet>
      <dgm:spPr/>
      <dgm:t>
        <a:bodyPr/>
        <a:lstStyle/>
        <a:p>
          <a:endParaRPr kumimoji="1" lang="ja-JP" altLang="en-US"/>
        </a:p>
      </dgm:t>
    </dgm:pt>
    <dgm:pt modelId="{665D1A58-B9A6-422E-9032-960DCE1A96CD}" type="pres">
      <dgm:prSet presAssocID="{A3194403-6670-4BBC-8022-95D55859C50F}" presName="sibTrans" presStyleCnt="0"/>
      <dgm:spPr/>
    </dgm:pt>
    <dgm:pt modelId="{C7C20987-5439-4D2C-AE1A-049011DC1AA2}" type="pres">
      <dgm:prSet presAssocID="{72E88281-E7BD-4B10-9A38-8FB123C39733}" presName="node" presStyleLbl="node1" presStyleIdx="22" presStyleCnt="36">
        <dgm:presLayoutVars>
          <dgm:bulletEnabled val="1"/>
        </dgm:presLayoutVars>
      </dgm:prSet>
      <dgm:spPr/>
      <dgm:t>
        <a:bodyPr/>
        <a:lstStyle/>
        <a:p>
          <a:endParaRPr kumimoji="1" lang="ja-JP" altLang="en-US"/>
        </a:p>
      </dgm:t>
    </dgm:pt>
    <dgm:pt modelId="{86C0FD5D-810C-4590-8BDB-BB9F393F0A94}" type="pres">
      <dgm:prSet presAssocID="{E45005F2-377C-452E-846A-4E4FB3C7FAAE}" presName="sibTrans" presStyleCnt="0"/>
      <dgm:spPr/>
    </dgm:pt>
    <dgm:pt modelId="{7A4C2256-E847-41C9-9281-6D076382F812}" type="pres">
      <dgm:prSet presAssocID="{88E6F3D3-39B1-4E01-BFFC-6250D972EC85}" presName="node" presStyleLbl="node1" presStyleIdx="23" presStyleCnt="36">
        <dgm:presLayoutVars>
          <dgm:bulletEnabled val="1"/>
        </dgm:presLayoutVars>
      </dgm:prSet>
      <dgm:spPr/>
      <dgm:t>
        <a:bodyPr/>
        <a:lstStyle/>
        <a:p>
          <a:endParaRPr kumimoji="1" lang="ja-JP" altLang="en-US"/>
        </a:p>
      </dgm:t>
    </dgm:pt>
    <dgm:pt modelId="{3FCA15B4-C728-4AE4-B231-2BD19B3DE85B}" type="pres">
      <dgm:prSet presAssocID="{0907E9B7-1062-4A27-A5F4-819ADADF71ED}" presName="sibTrans" presStyleCnt="0"/>
      <dgm:spPr/>
    </dgm:pt>
    <dgm:pt modelId="{8410D4CB-25DB-4BD9-9D38-8FDD30587838}" type="pres">
      <dgm:prSet presAssocID="{EAB2BFB6-0488-40FD-9704-42A318BC91B9}" presName="node" presStyleLbl="node1" presStyleIdx="24" presStyleCnt="36">
        <dgm:presLayoutVars>
          <dgm:bulletEnabled val="1"/>
        </dgm:presLayoutVars>
      </dgm:prSet>
      <dgm:spPr/>
      <dgm:t>
        <a:bodyPr/>
        <a:lstStyle/>
        <a:p>
          <a:endParaRPr kumimoji="1" lang="ja-JP" altLang="en-US"/>
        </a:p>
      </dgm:t>
    </dgm:pt>
    <dgm:pt modelId="{48468D51-5725-4B37-B370-436C76424369}" type="pres">
      <dgm:prSet presAssocID="{660DD8F3-41EF-4545-B29F-98B3B4B06822}" presName="sibTrans" presStyleCnt="0"/>
      <dgm:spPr/>
    </dgm:pt>
    <dgm:pt modelId="{EB960F2D-FA48-4E7B-A450-1129D58376FF}" type="pres">
      <dgm:prSet presAssocID="{70110C6D-3053-4BD9-B8DE-C5CD61E1BFAC}" presName="node" presStyleLbl="node1" presStyleIdx="25" presStyleCnt="36">
        <dgm:presLayoutVars>
          <dgm:bulletEnabled val="1"/>
        </dgm:presLayoutVars>
      </dgm:prSet>
      <dgm:spPr/>
      <dgm:t>
        <a:bodyPr/>
        <a:lstStyle/>
        <a:p>
          <a:endParaRPr kumimoji="1" lang="ja-JP" altLang="en-US"/>
        </a:p>
      </dgm:t>
    </dgm:pt>
    <dgm:pt modelId="{3B8F1ED0-4468-4083-AFDB-C33F4CB32F66}" type="pres">
      <dgm:prSet presAssocID="{F6AE382E-079D-4847-928C-05DB9E218E30}" presName="sibTrans" presStyleCnt="0"/>
      <dgm:spPr/>
    </dgm:pt>
    <dgm:pt modelId="{1CF777B1-BCB3-4DCB-AA44-45361E9BAF04}" type="pres">
      <dgm:prSet presAssocID="{BF044EC3-B042-4AC2-A003-13AF82117D53}" presName="node" presStyleLbl="node1" presStyleIdx="26" presStyleCnt="36">
        <dgm:presLayoutVars>
          <dgm:bulletEnabled val="1"/>
        </dgm:presLayoutVars>
      </dgm:prSet>
      <dgm:spPr/>
      <dgm:t>
        <a:bodyPr/>
        <a:lstStyle/>
        <a:p>
          <a:endParaRPr kumimoji="1" lang="ja-JP" altLang="en-US"/>
        </a:p>
      </dgm:t>
    </dgm:pt>
    <dgm:pt modelId="{7B93F3D1-61E8-49A9-9093-92D83D577173}" type="pres">
      <dgm:prSet presAssocID="{995A9CE0-7746-492D-8B7D-0E86267D8887}" presName="sibTrans" presStyleCnt="0"/>
      <dgm:spPr/>
    </dgm:pt>
    <dgm:pt modelId="{982CEB43-3BFF-4A49-9753-5B54683A4AC7}" type="pres">
      <dgm:prSet presAssocID="{9ACD554B-68B7-475D-B340-923BD85CC61A}" presName="node" presStyleLbl="node1" presStyleIdx="27" presStyleCnt="36">
        <dgm:presLayoutVars>
          <dgm:bulletEnabled val="1"/>
        </dgm:presLayoutVars>
      </dgm:prSet>
      <dgm:spPr/>
      <dgm:t>
        <a:bodyPr/>
        <a:lstStyle/>
        <a:p>
          <a:endParaRPr kumimoji="1" lang="ja-JP" altLang="en-US"/>
        </a:p>
      </dgm:t>
    </dgm:pt>
    <dgm:pt modelId="{2396FBEC-9B8B-4D20-867C-ACD0AD955C5B}" type="pres">
      <dgm:prSet presAssocID="{C150E83B-7F1A-4DA1-8C70-5EA028D29E09}" presName="sibTrans" presStyleCnt="0"/>
      <dgm:spPr/>
    </dgm:pt>
    <dgm:pt modelId="{05B068BB-CA36-49CA-854A-1F146F60E726}" type="pres">
      <dgm:prSet presAssocID="{DF13E3F3-AB8D-459C-994A-6ADBE222D0AE}" presName="node" presStyleLbl="node1" presStyleIdx="28" presStyleCnt="36">
        <dgm:presLayoutVars>
          <dgm:bulletEnabled val="1"/>
        </dgm:presLayoutVars>
      </dgm:prSet>
      <dgm:spPr/>
      <dgm:t>
        <a:bodyPr/>
        <a:lstStyle/>
        <a:p>
          <a:endParaRPr kumimoji="1" lang="ja-JP" altLang="en-US"/>
        </a:p>
      </dgm:t>
    </dgm:pt>
    <dgm:pt modelId="{6FF7FA79-6D20-41C8-9156-DB059BEB1964}" type="pres">
      <dgm:prSet presAssocID="{A07763B2-946D-46A9-8816-B9619A2005CD}" presName="sibTrans" presStyleCnt="0"/>
      <dgm:spPr/>
    </dgm:pt>
    <dgm:pt modelId="{D71E23EF-2AF1-4E43-82F7-608CF5F29C62}" type="pres">
      <dgm:prSet presAssocID="{ADCED0B6-4DB2-4263-831C-4B7AE15E1F4A}" presName="node" presStyleLbl="node1" presStyleIdx="29" presStyleCnt="36">
        <dgm:presLayoutVars>
          <dgm:bulletEnabled val="1"/>
        </dgm:presLayoutVars>
      </dgm:prSet>
      <dgm:spPr/>
      <dgm:t>
        <a:bodyPr/>
        <a:lstStyle/>
        <a:p>
          <a:endParaRPr kumimoji="1" lang="ja-JP" altLang="en-US"/>
        </a:p>
      </dgm:t>
    </dgm:pt>
    <dgm:pt modelId="{EC985B15-DB24-49C1-9502-B32C1925E60A}" type="pres">
      <dgm:prSet presAssocID="{A269079D-C25D-414C-8E23-C4E323664CB3}" presName="sibTrans" presStyleCnt="0"/>
      <dgm:spPr/>
    </dgm:pt>
    <dgm:pt modelId="{985393D7-9BC9-4D30-BB5F-68C00A21C1BA}" type="pres">
      <dgm:prSet presAssocID="{9516735B-1607-4674-A653-ACF892A1C322}" presName="node" presStyleLbl="node1" presStyleIdx="30" presStyleCnt="36">
        <dgm:presLayoutVars>
          <dgm:bulletEnabled val="1"/>
        </dgm:presLayoutVars>
      </dgm:prSet>
      <dgm:spPr/>
      <dgm:t>
        <a:bodyPr/>
        <a:lstStyle/>
        <a:p>
          <a:endParaRPr kumimoji="1" lang="ja-JP" altLang="en-US"/>
        </a:p>
      </dgm:t>
    </dgm:pt>
    <dgm:pt modelId="{C1CADDB5-A6FA-4186-A083-D02B6CA41610}" type="pres">
      <dgm:prSet presAssocID="{D6B5C72F-B0DA-4EB7-9F01-E41C02AD8BF1}" presName="sibTrans" presStyleCnt="0"/>
      <dgm:spPr/>
    </dgm:pt>
    <dgm:pt modelId="{DB5B8DAD-88E5-4A64-BB72-D924E7106627}" type="pres">
      <dgm:prSet presAssocID="{90EF6283-A34D-4125-9E28-FBA7D2BFD292}" presName="node" presStyleLbl="node1" presStyleIdx="31" presStyleCnt="36">
        <dgm:presLayoutVars>
          <dgm:bulletEnabled val="1"/>
        </dgm:presLayoutVars>
      </dgm:prSet>
      <dgm:spPr/>
      <dgm:t>
        <a:bodyPr/>
        <a:lstStyle/>
        <a:p>
          <a:endParaRPr kumimoji="1" lang="ja-JP" altLang="en-US"/>
        </a:p>
      </dgm:t>
    </dgm:pt>
    <dgm:pt modelId="{9E3314CA-1BDD-4BB6-AC10-EB37BF336CD8}" type="pres">
      <dgm:prSet presAssocID="{EED42A5F-9500-4A52-8CE0-60C30309EC3F}" presName="sibTrans" presStyleCnt="0"/>
      <dgm:spPr/>
    </dgm:pt>
    <dgm:pt modelId="{4DEE7CD4-1D42-44A1-A23B-2F98D5D495B0}" type="pres">
      <dgm:prSet presAssocID="{5B93653C-ECE9-401C-9B8D-7255C1F3A02F}" presName="node" presStyleLbl="node1" presStyleIdx="32" presStyleCnt="36">
        <dgm:presLayoutVars>
          <dgm:bulletEnabled val="1"/>
        </dgm:presLayoutVars>
      </dgm:prSet>
      <dgm:spPr/>
      <dgm:t>
        <a:bodyPr/>
        <a:lstStyle/>
        <a:p>
          <a:endParaRPr kumimoji="1" lang="ja-JP" altLang="en-US"/>
        </a:p>
      </dgm:t>
    </dgm:pt>
    <dgm:pt modelId="{52BAAEB5-0FD8-46A1-95C9-78A7BCD880CB}" type="pres">
      <dgm:prSet presAssocID="{16A0B93A-D2BF-406A-B167-B58D0B5493FF}" presName="sibTrans" presStyleCnt="0"/>
      <dgm:spPr/>
    </dgm:pt>
    <dgm:pt modelId="{19B19890-74E8-4E60-9E15-0C5403811EAA}" type="pres">
      <dgm:prSet presAssocID="{903DD7EC-31D7-4316-88E4-59EB979C31CF}" presName="node" presStyleLbl="node1" presStyleIdx="33" presStyleCnt="36">
        <dgm:presLayoutVars>
          <dgm:bulletEnabled val="1"/>
        </dgm:presLayoutVars>
      </dgm:prSet>
      <dgm:spPr/>
      <dgm:t>
        <a:bodyPr/>
        <a:lstStyle/>
        <a:p>
          <a:endParaRPr kumimoji="1" lang="ja-JP" altLang="en-US"/>
        </a:p>
      </dgm:t>
    </dgm:pt>
    <dgm:pt modelId="{2B57C6EE-CC69-4392-AA9A-9C5031F0436A}" type="pres">
      <dgm:prSet presAssocID="{3EF0AB92-1830-4FBF-8D70-0B9BA1B5A54C}" presName="sibTrans" presStyleCnt="0"/>
      <dgm:spPr/>
    </dgm:pt>
    <dgm:pt modelId="{BE11FE62-4B7D-4E2F-93F9-F03F2F8CD5BA}" type="pres">
      <dgm:prSet presAssocID="{D684B49C-1DAD-43DA-BB66-40ABD5BF44E0}" presName="node" presStyleLbl="node1" presStyleIdx="34" presStyleCnt="36">
        <dgm:presLayoutVars>
          <dgm:bulletEnabled val="1"/>
        </dgm:presLayoutVars>
      </dgm:prSet>
      <dgm:spPr/>
      <dgm:t>
        <a:bodyPr/>
        <a:lstStyle/>
        <a:p>
          <a:endParaRPr lang="en-US"/>
        </a:p>
      </dgm:t>
    </dgm:pt>
    <dgm:pt modelId="{A8A2A603-26B0-4C8B-A0F9-F168EB6B5559}" type="pres">
      <dgm:prSet presAssocID="{1AF18095-8755-4B12-866D-C7E63853A695}" presName="sibTrans" presStyleCnt="0"/>
      <dgm:spPr/>
    </dgm:pt>
    <dgm:pt modelId="{8D70906B-5790-4CB2-BE58-54C00F4F515B}" type="pres">
      <dgm:prSet presAssocID="{6288FA89-19BA-4FC7-9DBA-D219F860DB33}" presName="node" presStyleLbl="node1" presStyleIdx="35" presStyleCnt="36">
        <dgm:presLayoutVars>
          <dgm:bulletEnabled val="1"/>
        </dgm:presLayoutVars>
      </dgm:prSet>
      <dgm:spPr/>
      <dgm:t>
        <a:bodyPr/>
        <a:lstStyle/>
        <a:p>
          <a:endParaRPr kumimoji="1" lang="ja-JP" altLang="en-US"/>
        </a:p>
      </dgm:t>
    </dgm:pt>
  </dgm:ptLst>
  <dgm:cxnLst>
    <dgm:cxn modelId="{D83D2F11-B0C2-4E14-9A37-A90761189CE9}" type="presOf" srcId="{DF13E3F3-AB8D-459C-994A-6ADBE222D0AE}" destId="{05B068BB-CA36-49CA-854A-1F146F60E726}" srcOrd="0" destOrd="0" presId="urn:microsoft.com/office/officeart/2005/8/layout/default"/>
    <dgm:cxn modelId="{DE162070-E6AF-49B4-99F0-C5EF59E7161B}" srcId="{105D6CF2-80A5-4217-A861-285910F2A098}" destId="{88E6F3D3-39B1-4E01-BFFC-6250D972EC85}" srcOrd="23" destOrd="0" parTransId="{0F941465-4952-443F-8257-FDE41547B59F}" sibTransId="{0907E9B7-1062-4A27-A5F4-819ADADF71ED}"/>
    <dgm:cxn modelId="{85134582-649C-4BF3-A9A0-E61653985329}" type="presOf" srcId="{D684B49C-1DAD-43DA-BB66-40ABD5BF44E0}" destId="{BE11FE62-4B7D-4E2F-93F9-F03F2F8CD5BA}" srcOrd="0" destOrd="0" presId="urn:microsoft.com/office/officeart/2005/8/layout/default"/>
    <dgm:cxn modelId="{9AF4D09A-61E5-4680-A7BA-7C902AB0F2C3}" type="presOf" srcId="{903DD7EC-31D7-4316-88E4-59EB979C31CF}" destId="{19B19890-74E8-4E60-9E15-0C5403811EAA}" srcOrd="0" destOrd="0" presId="urn:microsoft.com/office/officeart/2005/8/layout/default"/>
    <dgm:cxn modelId="{1F68FE8F-7D24-4C7D-A3ED-2E3BD3DA6260}" type="presOf" srcId="{EFBD83EC-1735-406C-9AEE-1B1BC69C1BED}" destId="{77095733-B348-4AA8-9BB0-29EC93C7F03D}" srcOrd="0" destOrd="0" presId="urn:microsoft.com/office/officeart/2005/8/layout/default"/>
    <dgm:cxn modelId="{939D3149-D268-4D91-9D04-BA0A3796A9E6}" srcId="{105D6CF2-80A5-4217-A861-285910F2A098}" destId="{EDD70FCF-A228-457B-86D1-950D80DB1F27}" srcOrd="11" destOrd="0" parTransId="{D5CEDF31-011A-4AD9-A8AE-676704140D6B}" sibTransId="{978B19F3-5A60-4DE3-B645-0FD1FECF67C0}"/>
    <dgm:cxn modelId="{38DC27AF-E43E-422F-9BB5-2CFE2F1D6583}" srcId="{105D6CF2-80A5-4217-A861-285910F2A098}" destId="{5B93653C-ECE9-401C-9B8D-7255C1F3A02F}" srcOrd="32" destOrd="0" parTransId="{D6581462-716D-4B48-96D3-D4F3FF534D27}" sibTransId="{16A0B93A-D2BF-406A-B167-B58D0B5493FF}"/>
    <dgm:cxn modelId="{34E78DFD-0012-4210-9962-D6CCBA428DED}" type="presOf" srcId="{BBEF13FC-5669-4535-AFE6-31ED560EBF0A}" destId="{E1918289-20A1-4C98-956F-26A6C32B8C6E}" srcOrd="0" destOrd="0" presId="urn:microsoft.com/office/officeart/2005/8/layout/default"/>
    <dgm:cxn modelId="{BD952555-F779-42FC-9474-5579614F5AF5}" type="presOf" srcId="{507A3133-0ED1-4396-86CB-EBD8A8DA13D6}" destId="{345F8DCF-D52B-453F-A55F-565A1019EEFE}" srcOrd="0" destOrd="0" presId="urn:microsoft.com/office/officeart/2005/8/layout/default"/>
    <dgm:cxn modelId="{A0DCED87-B3FA-47F5-A98C-CABBFE1C6C4A}" type="presOf" srcId="{5B93653C-ECE9-401C-9B8D-7255C1F3A02F}" destId="{4DEE7CD4-1D42-44A1-A23B-2F98D5D495B0}" srcOrd="0" destOrd="0" presId="urn:microsoft.com/office/officeart/2005/8/layout/default"/>
    <dgm:cxn modelId="{7CD6AE80-E842-4585-94B3-08176F29880A}" type="presOf" srcId="{3CA6E93D-9EDF-42F6-9892-DC0374D5F3A8}" destId="{6D501362-11F0-45D4-B63E-A4E4B71DC569}" srcOrd="0" destOrd="0" presId="urn:microsoft.com/office/officeart/2005/8/layout/default"/>
    <dgm:cxn modelId="{E3F6A08B-B0E8-4B7D-87C0-FDF353E2409F}" type="presOf" srcId="{ADCED0B6-4DB2-4263-831C-4B7AE15E1F4A}" destId="{D71E23EF-2AF1-4E43-82F7-608CF5F29C62}" srcOrd="0" destOrd="0" presId="urn:microsoft.com/office/officeart/2005/8/layout/default"/>
    <dgm:cxn modelId="{C79ED3F0-83F7-4698-860D-1925AF4C03BE}" srcId="{105D6CF2-80A5-4217-A861-285910F2A098}" destId="{90EF6283-A34D-4125-9E28-FBA7D2BFD292}" srcOrd="31" destOrd="0" parTransId="{1F1D2689-5E2B-4BCE-97AC-0DAA4D4FCE9E}" sibTransId="{EED42A5F-9500-4A52-8CE0-60C30309EC3F}"/>
    <dgm:cxn modelId="{7DE7AA9E-A576-4E89-8277-337E356FCC67}" type="presOf" srcId="{90EF6283-A34D-4125-9E28-FBA7D2BFD292}" destId="{DB5B8DAD-88E5-4A64-BB72-D924E7106627}" srcOrd="0" destOrd="0" presId="urn:microsoft.com/office/officeart/2005/8/layout/default"/>
    <dgm:cxn modelId="{47F356D5-24FA-4DB5-B4A6-AF784C852293}" type="presOf" srcId="{6288FA89-19BA-4FC7-9DBA-D219F860DB33}" destId="{8D70906B-5790-4CB2-BE58-54C00F4F515B}" srcOrd="0" destOrd="0" presId="urn:microsoft.com/office/officeart/2005/8/layout/default"/>
    <dgm:cxn modelId="{E20A90F3-E710-4CD7-9F52-19A52CB6E918}" type="presOf" srcId="{8192018E-7D24-44FA-876A-C48826113140}" destId="{274629FF-3C72-4A36-B6F5-6423B04620DD}" srcOrd="0" destOrd="0" presId="urn:microsoft.com/office/officeart/2005/8/layout/default"/>
    <dgm:cxn modelId="{628A2661-42DD-44D2-99D6-BE7EAFA581E8}" srcId="{105D6CF2-80A5-4217-A861-285910F2A098}" destId="{B4E4DA98-793D-4761-85CE-DCCAC34E00F6}" srcOrd="12" destOrd="0" parTransId="{0EAA132B-91AB-402A-9DCF-DD95DC2CAA39}" sibTransId="{8984E12C-9AF0-4D63-90AE-DD22F8F15632}"/>
    <dgm:cxn modelId="{D33A85E3-9E62-46B8-A4BB-6FFE760761EE}" srcId="{105D6CF2-80A5-4217-A861-285910F2A098}" destId="{EFBD83EC-1735-406C-9AEE-1B1BC69C1BED}" srcOrd="0" destOrd="0" parTransId="{AA339274-4F02-42D2-8C77-038B2D3BFB54}" sibTransId="{3EF3F911-3E4D-42A5-A051-1CEB057C32D8}"/>
    <dgm:cxn modelId="{73821918-7B0A-4B5F-B505-C440B42096C6}" type="presOf" srcId="{752063D3-CCDE-49AE-AF65-D48E79CDE3B0}" destId="{5DBD737C-5B8C-4D3D-9264-67F53C46DE54}" srcOrd="0" destOrd="0" presId="urn:microsoft.com/office/officeart/2005/8/layout/default"/>
    <dgm:cxn modelId="{D6FBD18D-6FED-478B-833E-06FB9881F2AD}" type="presOf" srcId="{265061C9-25B6-44EB-B4A7-769AA0D95C16}" destId="{883A8EF4-B23A-4CA5-9116-6D606F3B3E87}" srcOrd="0" destOrd="0" presId="urn:microsoft.com/office/officeart/2005/8/layout/default"/>
    <dgm:cxn modelId="{1468B6DF-EEDB-4BE5-A8CE-B47D6DE7DBC2}" srcId="{105D6CF2-80A5-4217-A861-285910F2A098}" destId="{5D45EA2F-EC4A-4D36-AFB1-3E9253809247}" srcOrd="14" destOrd="0" parTransId="{367426E9-0F9F-4CA8-9B47-CBE067CE4642}" sibTransId="{3EB58360-D833-4437-ACBC-C7AEAD67BE9F}"/>
    <dgm:cxn modelId="{C57CC0A8-3225-4ADE-A876-2D9BEA37B7CB}" srcId="{105D6CF2-80A5-4217-A861-285910F2A098}" destId="{1258396A-737F-441A-95E1-882DC1AC7A00}" srcOrd="2" destOrd="0" parTransId="{65183C28-37C1-4A44-988F-8A991509F39A}" sibTransId="{D501C7BA-F587-48FD-BC5A-EE83A34D33B7}"/>
    <dgm:cxn modelId="{77733539-4BBA-48E0-9C02-51FBA9308131}" srcId="{105D6CF2-80A5-4217-A861-285910F2A098}" destId="{3EFAAED4-0D94-4A73-8D8C-56D26BCA476B}" srcOrd="13" destOrd="0" parTransId="{D13ABA07-184F-4365-A36A-806DBC975D8D}" sibTransId="{4B4D57CA-014F-413B-BDE0-3C45DFE85828}"/>
    <dgm:cxn modelId="{F8C25B53-2DFE-4676-8F53-BFB1C460B880}" srcId="{105D6CF2-80A5-4217-A861-285910F2A098}" destId="{265061C9-25B6-44EB-B4A7-769AA0D95C16}" srcOrd="6" destOrd="0" parTransId="{1BD5359D-0AB8-4182-B152-CD5E9F1301B3}" sibTransId="{B6A12E4D-53DE-4331-B800-812D95D3FCE6}"/>
    <dgm:cxn modelId="{D8881711-1328-44C2-9F04-6B6B98BFFE8B}" type="presOf" srcId="{36A314D8-E7BF-4658-B1DD-74265C50CE1D}" destId="{58698A23-1606-4AF3-8812-231A914D00BA}" srcOrd="0" destOrd="0" presId="urn:microsoft.com/office/officeart/2005/8/layout/default"/>
    <dgm:cxn modelId="{FD875BD7-DC06-41F6-80DB-81B07886F54C}" type="presOf" srcId="{BF044EC3-B042-4AC2-A003-13AF82117D53}" destId="{1CF777B1-BCB3-4DCB-AA44-45361E9BAF04}" srcOrd="0" destOrd="0" presId="urn:microsoft.com/office/officeart/2005/8/layout/default"/>
    <dgm:cxn modelId="{18D5B81F-BF47-49A6-A072-B594139C2123}" srcId="{105D6CF2-80A5-4217-A861-285910F2A098}" destId="{EAB2BFB6-0488-40FD-9704-42A318BC91B9}" srcOrd="24" destOrd="0" parTransId="{15A8972D-1D60-42EC-B04C-ABBC53A5AD44}" sibTransId="{660DD8F3-41EF-4545-B29F-98B3B4B06822}"/>
    <dgm:cxn modelId="{8D411A35-82D6-4504-9117-DF1D7735AE8B}" srcId="{105D6CF2-80A5-4217-A861-285910F2A098}" destId="{9516735B-1607-4674-A653-ACF892A1C322}" srcOrd="30" destOrd="0" parTransId="{8A0F52FE-D8D5-46D7-8AE2-AB2945F23AD1}" sibTransId="{D6B5C72F-B0DA-4EB7-9F01-E41C02AD8BF1}"/>
    <dgm:cxn modelId="{CC388C5D-26F6-4640-A67C-5C6477305B79}" srcId="{105D6CF2-80A5-4217-A861-285910F2A098}" destId="{BF044EC3-B042-4AC2-A003-13AF82117D53}" srcOrd="26" destOrd="0" parTransId="{F62AF7E3-15C3-4529-963C-9CAA7AD26FDB}" sibTransId="{995A9CE0-7746-492D-8B7D-0E86267D8887}"/>
    <dgm:cxn modelId="{B3AB5E81-59F2-4D49-A5A9-7B945D0FFC70}" srcId="{105D6CF2-80A5-4217-A861-285910F2A098}" destId="{752063D3-CCDE-49AE-AF65-D48E79CDE3B0}" srcOrd="3" destOrd="0" parTransId="{E8497493-F558-4D83-BAE9-CB6C37A3ACC0}" sibTransId="{CD76BBF9-FE7A-4D20-A6FE-FCC23F53CD82}"/>
    <dgm:cxn modelId="{9D0928B3-1D02-4E6F-BFEE-C895201DA94A}" type="presOf" srcId="{03F017AC-7DBD-44CC-BB91-24216243587B}" destId="{F8DF2959-308F-4762-B171-044B940D7AF3}" srcOrd="0" destOrd="0" presId="urn:microsoft.com/office/officeart/2005/8/layout/default"/>
    <dgm:cxn modelId="{8431C6EF-B927-4900-A3EB-76E01230D4BB}" type="presOf" srcId="{D8E961D0-0D72-442C-8D7F-F5A363908E2E}" destId="{E7CC7419-9C18-4BD4-98B9-BE96202D0124}" srcOrd="0" destOrd="0" presId="urn:microsoft.com/office/officeart/2005/8/layout/default"/>
    <dgm:cxn modelId="{405E3CE5-6E1D-4033-85C2-C8690E4AA760}" srcId="{105D6CF2-80A5-4217-A861-285910F2A098}" destId="{70110C6D-3053-4BD9-B8DE-C5CD61E1BFAC}" srcOrd="25" destOrd="0" parTransId="{5A29E309-53E1-4F60-9035-7E671F53BA50}" sibTransId="{F6AE382E-079D-4847-928C-05DB9E218E30}"/>
    <dgm:cxn modelId="{5D005765-9F5A-4F86-B886-1617BBE5564A}" srcId="{105D6CF2-80A5-4217-A861-285910F2A098}" destId="{105A315B-2696-4988-9587-4845AD81FFC7}" srcOrd="21" destOrd="0" parTransId="{A142A2D4-D561-4010-AAD7-74B24CFC4353}" sibTransId="{A3194403-6670-4BBC-8022-95D55859C50F}"/>
    <dgm:cxn modelId="{35D7C7F4-32BB-4FFB-B54B-66A0D5D15BBF}" type="presOf" srcId="{EDD70FCF-A228-457B-86D1-950D80DB1F27}" destId="{6F14FE2F-B26E-4F84-840C-88D2FA924888}" srcOrd="0" destOrd="0" presId="urn:microsoft.com/office/officeart/2005/8/layout/default"/>
    <dgm:cxn modelId="{5A471619-C935-4B10-8BFA-4221779307A9}" type="presOf" srcId="{EAB2BFB6-0488-40FD-9704-42A318BC91B9}" destId="{8410D4CB-25DB-4BD9-9D38-8FDD30587838}" srcOrd="0" destOrd="0" presId="urn:microsoft.com/office/officeart/2005/8/layout/default"/>
    <dgm:cxn modelId="{E1154085-1C97-4CF8-B8D7-DAD4165BC15E}" type="presOf" srcId="{5D45EA2F-EC4A-4D36-AFB1-3E9253809247}" destId="{DD5B7C90-B574-4858-97DF-AB419C96BF12}" srcOrd="0" destOrd="0" presId="urn:microsoft.com/office/officeart/2005/8/layout/default"/>
    <dgm:cxn modelId="{9171ADAB-4148-466C-86F6-C3D1F34BDCA1}" srcId="{105D6CF2-80A5-4217-A861-285910F2A098}" destId="{1580B96D-7C01-4AC2-A21E-B5E1486CDEB4}" srcOrd="18" destOrd="0" parTransId="{921ABE5C-4328-4ABF-9B85-FB371D0F3CBD}" sibTransId="{9B035E0C-051E-4FE8-9B30-206E20C46E07}"/>
    <dgm:cxn modelId="{54F444C0-1419-48AD-AB48-ACFE279B1614}" type="presOf" srcId="{105A315B-2696-4988-9587-4845AD81FFC7}" destId="{1957CA8A-6E2A-430B-AFD8-897B82569E7A}" srcOrd="0" destOrd="0" presId="urn:microsoft.com/office/officeart/2005/8/layout/default"/>
    <dgm:cxn modelId="{366D7731-27B5-459C-B328-556DEE8FD533}" srcId="{105D6CF2-80A5-4217-A861-285910F2A098}" destId="{03F017AC-7DBD-44CC-BB91-24216243587B}" srcOrd="7" destOrd="0" parTransId="{081B6660-5997-42B1-B3DD-DDE3A1744CC2}" sibTransId="{4D477768-4990-43AD-B6C7-5D62F7F9285B}"/>
    <dgm:cxn modelId="{F4CCECE0-BEE1-464D-AA5D-6F1121056C3B}" type="presOf" srcId="{6BA98842-102D-41DF-89A8-061DE03ED205}" destId="{E7485C95-F574-4384-B2E5-5DDF19B68945}" srcOrd="0" destOrd="0" presId="urn:microsoft.com/office/officeart/2005/8/layout/default"/>
    <dgm:cxn modelId="{1A9EE937-F4EE-4A74-AD76-FEF5E781AE65}" srcId="{105D6CF2-80A5-4217-A861-285910F2A098}" destId="{ADCED0B6-4DB2-4263-831C-4B7AE15E1F4A}" srcOrd="29" destOrd="0" parTransId="{AD899A63-C8A7-4C37-8B98-E2BF098D096B}" sibTransId="{A269079D-C25D-414C-8E23-C4E323664CB3}"/>
    <dgm:cxn modelId="{F28AA130-8533-44C3-BEDC-AE5D88F42C07}" srcId="{105D6CF2-80A5-4217-A861-285910F2A098}" destId="{507A3133-0ED1-4396-86CB-EBD8A8DA13D6}" srcOrd="5" destOrd="0" parTransId="{10C78E3B-94D7-42A7-AEE0-6515342F7DC2}" sibTransId="{AA0E86B8-B699-427D-B6F3-CDD56E50FC51}"/>
    <dgm:cxn modelId="{38A79469-CFDA-4E4B-B520-FB4FF336B59B}" srcId="{105D6CF2-80A5-4217-A861-285910F2A098}" destId="{D684B49C-1DAD-43DA-BB66-40ABD5BF44E0}" srcOrd="34" destOrd="0" parTransId="{FBFBAAB8-32B7-4FC4-BD19-84A098DDC942}" sibTransId="{1AF18095-8755-4B12-866D-C7E63853A695}"/>
    <dgm:cxn modelId="{1428F33A-1BF1-422C-9391-5C5497454E1B}" type="presOf" srcId="{0DB9CAE8-8F6E-42CC-B45C-53958AB19A23}" destId="{4D356755-D3D3-46AC-AA5C-4934EC33C9F3}" srcOrd="0" destOrd="0" presId="urn:microsoft.com/office/officeart/2005/8/layout/default"/>
    <dgm:cxn modelId="{F5A1E42F-E01C-49E9-AD61-264D2C245784}" type="presOf" srcId="{72E88281-E7BD-4B10-9A38-8FB123C39733}" destId="{C7C20987-5439-4D2C-AE1A-049011DC1AA2}" srcOrd="0" destOrd="0" presId="urn:microsoft.com/office/officeart/2005/8/layout/default"/>
    <dgm:cxn modelId="{700E4F80-8ACE-49C6-9E6D-8CF08D83F849}" type="presOf" srcId="{1258396A-737F-441A-95E1-882DC1AC7A00}" destId="{0463B1CE-8302-4477-8AC8-662DD61E1D11}" srcOrd="0" destOrd="0" presId="urn:microsoft.com/office/officeart/2005/8/layout/default"/>
    <dgm:cxn modelId="{EEAD243F-EBC7-4AF0-B936-4885841F0BD7}" type="presOf" srcId="{9ACD554B-68B7-475D-B340-923BD85CC61A}" destId="{982CEB43-3BFF-4A49-9753-5B54683A4AC7}" srcOrd="0" destOrd="0" presId="urn:microsoft.com/office/officeart/2005/8/layout/default"/>
    <dgm:cxn modelId="{87BBC2F6-5A14-43ED-95C7-11E99C0DC02B}" srcId="{105D6CF2-80A5-4217-A861-285910F2A098}" destId="{10C9447B-D20E-4EA6-A22C-D7D632426C66}" srcOrd="1" destOrd="0" parTransId="{D4907E52-F632-4E93-AA3E-D452FF420B69}" sibTransId="{0B365B8F-9B43-4191-BAD9-03F231B6E6E4}"/>
    <dgm:cxn modelId="{77D49A39-742B-4574-81BE-878F4D0EF88B}" type="presOf" srcId="{105D6CF2-80A5-4217-A861-285910F2A098}" destId="{81D98005-E5A9-451E-BF67-A6071409CDBB}" srcOrd="0" destOrd="0" presId="urn:microsoft.com/office/officeart/2005/8/layout/default"/>
    <dgm:cxn modelId="{E6960122-1E69-49B9-830B-A3F4D6389F8A}" srcId="{105D6CF2-80A5-4217-A861-285910F2A098}" destId="{6DE01BEF-17B8-4D01-8DB2-B526AA91ECE6}" srcOrd="10" destOrd="0" parTransId="{B1AB24E2-2AD8-4073-BBFC-6E5CDE6A9483}" sibTransId="{4A453C32-03C4-4B22-93D5-170ADE07F400}"/>
    <dgm:cxn modelId="{4DBA4528-A575-407C-889E-17D98663824C}" srcId="{105D6CF2-80A5-4217-A861-285910F2A098}" destId="{36A314D8-E7BF-4658-B1DD-74265C50CE1D}" srcOrd="16" destOrd="0" parTransId="{340A0441-00EF-41C1-916D-4E3490805F09}" sibTransId="{F57FE862-F99C-4AF2-90EF-50D698225B07}"/>
    <dgm:cxn modelId="{42DBEE60-C666-40DA-8E8E-34BA2B74F8B5}" srcId="{105D6CF2-80A5-4217-A861-285910F2A098}" destId="{0DB9CAE8-8F6E-42CC-B45C-53958AB19A23}" srcOrd="17" destOrd="0" parTransId="{0336DE8E-E4F8-490E-99BE-DF35B31F3691}" sibTransId="{D7BC2B70-A996-47BB-82E5-506D305672B6}"/>
    <dgm:cxn modelId="{0B9EA149-7C71-42D0-A222-1AFADDB5E43B}" type="presOf" srcId="{C3E10FAF-2B36-4D46-A40A-C223FE60A9D8}" destId="{682A6495-5E09-46E7-8190-87B53FF0D3D0}" srcOrd="0" destOrd="0" presId="urn:microsoft.com/office/officeart/2005/8/layout/default"/>
    <dgm:cxn modelId="{5673571F-D206-441A-A6CA-87201159630D}" type="presOf" srcId="{70110C6D-3053-4BD9-B8DE-C5CD61E1BFAC}" destId="{EB960F2D-FA48-4E7B-A450-1129D58376FF}" srcOrd="0" destOrd="0" presId="urn:microsoft.com/office/officeart/2005/8/layout/default"/>
    <dgm:cxn modelId="{19585157-86B4-4379-B8A2-1221560A7115}" srcId="{105D6CF2-80A5-4217-A861-285910F2A098}" destId="{6288FA89-19BA-4FC7-9DBA-D219F860DB33}" srcOrd="35" destOrd="0" parTransId="{8E63333B-5CA6-4869-8284-51736BB06F3C}" sibTransId="{1C20D786-602A-4399-99B3-C7050B9D6863}"/>
    <dgm:cxn modelId="{C5F727E3-AD88-4BC2-8DB0-04629BC13AEE}" srcId="{105D6CF2-80A5-4217-A861-285910F2A098}" destId="{DF13E3F3-AB8D-459C-994A-6ADBE222D0AE}" srcOrd="28" destOrd="0" parTransId="{648071F5-198D-4C44-B7FC-2E78F1093500}" sibTransId="{A07763B2-946D-46A9-8816-B9619A2005CD}"/>
    <dgm:cxn modelId="{E6EA49AC-C0EA-4DAE-95EA-ECBDC762B333}" type="presOf" srcId="{B4E4DA98-793D-4761-85CE-DCCAC34E00F6}" destId="{41CCA3D7-61A2-4A71-83C4-AF01AB327B93}" srcOrd="0" destOrd="0" presId="urn:microsoft.com/office/officeart/2005/8/layout/default"/>
    <dgm:cxn modelId="{21B42DC4-95AC-4CF5-A4D0-614B6E2702A0}" srcId="{105D6CF2-80A5-4217-A861-285910F2A098}" destId="{BBEF13FC-5669-4535-AFE6-31ED560EBF0A}" srcOrd="8" destOrd="0" parTransId="{5AFD075A-BA8E-4983-A627-F3952B07C9BF}" sibTransId="{9D9BAA3F-2F36-4B34-A4A2-0F283B5FDA9D}"/>
    <dgm:cxn modelId="{8F6580FA-C299-4DD9-83C6-67D38D90871E}" type="presOf" srcId="{9516735B-1607-4674-A653-ACF892A1C322}" destId="{985393D7-9BC9-4D30-BB5F-68C00A21C1BA}" srcOrd="0" destOrd="0" presId="urn:microsoft.com/office/officeart/2005/8/layout/default"/>
    <dgm:cxn modelId="{4F1CBBF2-7071-4FB8-B33D-C5D2739E8667}" type="presOf" srcId="{10C9447B-D20E-4EA6-A22C-D7D632426C66}" destId="{F7DC7B0A-BF02-4990-A990-00A27C9CC2C7}" srcOrd="0" destOrd="0" presId="urn:microsoft.com/office/officeart/2005/8/layout/default"/>
    <dgm:cxn modelId="{8AA3E138-863C-4530-A398-44F4516DCA73}" type="presOf" srcId="{1580B96D-7C01-4AC2-A21E-B5E1486CDEB4}" destId="{03C314C3-32F8-445D-9A14-76E6E551ED91}" srcOrd="0" destOrd="0" presId="urn:microsoft.com/office/officeart/2005/8/layout/default"/>
    <dgm:cxn modelId="{7467E7F3-737A-456E-8E63-E57A304A46C3}" srcId="{105D6CF2-80A5-4217-A861-285910F2A098}" destId="{903DD7EC-31D7-4316-88E4-59EB979C31CF}" srcOrd="33" destOrd="0" parTransId="{39630458-CF59-4D7A-8295-D22CF4ED43A1}" sibTransId="{3EF0AB92-1830-4FBF-8D70-0B9BA1B5A54C}"/>
    <dgm:cxn modelId="{36ED24FA-F5BF-4B1E-BE68-23A8E0D0F798}" srcId="{105D6CF2-80A5-4217-A861-285910F2A098}" destId="{C3E10FAF-2B36-4D46-A40A-C223FE60A9D8}" srcOrd="9" destOrd="0" parTransId="{DB88EDF8-848C-4545-91C0-C8A7954BD4B5}" sibTransId="{448E1058-491F-4203-AB1F-A640BC3566BC}"/>
    <dgm:cxn modelId="{ECCA908A-CC55-4437-BA27-18BD1A8EE104}" srcId="{105D6CF2-80A5-4217-A861-285910F2A098}" destId="{3CA6E93D-9EDF-42F6-9892-DC0374D5F3A8}" srcOrd="19" destOrd="0" parTransId="{A1D412D5-4EC6-4EF1-808C-D9BF3C64B907}" sibTransId="{AD8061B3-BFF2-44CD-A94E-5F6A4F38D84A}"/>
    <dgm:cxn modelId="{D89285AA-3943-412D-9A62-1BDA83C5F015}" srcId="{105D6CF2-80A5-4217-A861-285910F2A098}" destId="{D8E961D0-0D72-442C-8D7F-F5A363908E2E}" srcOrd="15" destOrd="0" parTransId="{2A845817-E410-48D5-83A5-DF1EB46DB0B7}" sibTransId="{2DD2817A-2A9E-4488-A44B-7CA5F1FC0F6C}"/>
    <dgm:cxn modelId="{F007743F-B9A9-4A4D-AAB0-1CB6F3EC853C}" type="presOf" srcId="{3EFAAED4-0D94-4A73-8D8C-56D26BCA476B}" destId="{B172035C-95A3-4C80-9329-A92DED1A40BF}" srcOrd="0" destOrd="0" presId="urn:microsoft.com/office/officeart/2005/8/layout/default"/>
    <dgm:cxn modelId="{50EB8CBB-01DF-4FC9-9FAE-6D0E66A584B2}" srcId="{105D6CF2-80A5-4217-A861-285910F2A098}" destId="{9ACD554B-68B7-475D-B340-923BD85CC61A}" srcOrd="27" destOrd="0" parTransId="{9AA513F2-DFF2-46FD-AA41-D9D41458AA7A}" sibTransId="{C150E83B-7F1A-4DA1-8C70-5EA028D29E09}"/>
    <dgm:cxn modelId="{8E3C54C1-35FF-4587-A158-2991C9E3F324}" srcId="{105D6CF2-80A5-4217-A861-285910F2A098}" destId="{8192018E-7D24-44FA-876A-C48826113140}" srcOrd="4" destOrd="0" parTransId="{683755DF-CA98-411A-9D8D-F0A0AAF217D2}" sibTransId="{E9E8EDB4-2290-4328-AFE9-6A3AD5D109FD}"/>
    <dgm:cxn modelId="{754780C6-E1AC-4EFD-AB89-143B1DE903E9}" srcId="{105D6CF2-80A5-4217-A861-285910F2A098}" destId="{72E88281-E7BD-4B10-9A38-8FB123C39733}" srcOrd="22" destOrd="0" parTransId="{EEFFE7BD-E547-4764-A1EE-28A878AAD122}" sibTransId="{E45005F2-377C-452E-846A-4E4FB3C7FAAE}"/>
    <dgm:cxn modelId="{8334BBA4-F4A8-4550-9265-87FBA7CF5364}" srcId="{105D6CF2-80A5-4217-A861-285910F2A098}" destId="{6BA98842-102D-41DF-89A8-061DE03ED205}" srcOrd="20" destOrd="0" parTransId="{59919E15-56C1-497D-9127-525721E9CF6E}" sibTransId="{82E1D2E4-0DCA-4637-BA7B-2C6663040BDC}"/>
    <dgm:cxn modelId="{CA2EBC6E-AEA6-48C3-961A-2A0AA7B83678}" type="presOf" srcId="{6DE01BEF-17B8-4D01-8DB2-B526AA91ECE6}" destId="{9798BD25-13CF-4F76-B265-CA96BAEAA673}" srcOrd="0" destOrd="0" presId="urn:microsoft.com/office/officeart/2005/8/layout/default"/>
    <dgm:cxn modelId="{E5DFC5EE-D727-443F-B8D6-B20EDC1F10BC}" type="presOf" srcId="{88E6F3D3-39B1-4E01-BFFC-6250D972EC85}" destId="{7A4C2256-E847-41C9-9281-6D076382F812}" srcOrd="0" destOrd="0" presId="urn:microsoft.com/office/officeart/2005/8/layout/default"/>
    <dgm:cxn modelId="{91B808BE-8DDB-4F5D-AC4D-CB6236848176}" type="presParOf" srcId="{81D98005-E5A9-451E-BF67-A6071409CDBB}" destId="{77095733-B348-4AA8-9BB0-29EC93C7F03D}" srcOrd="0" destOrd="0" presId="urn:microsoft.com/office/officeart/2005/8/layout/default"/>
    <dgm:cxn modelId="{0210D0D2-F6F8-489F-A196-CC28C4CCCFD7}" type="presParOf" srcId="{81D98005-E5A9-451E-BF67-A6071409CDBB}" destId="{F59512A8-BF9F-4118-BB07-7F3EC8A7F03D}" srcOrd="1" destOrd="0" presId="urn:microsoft.com/office/officeart/2005/8/layout/default"/>
    <dgm:cxn modelId="{46B9615C-5BF2-4B60-BA73-45DD3B0C43A8}" type="presParOf" srcId="{81D98005-E5A9-451E-BF67-A6071409CDBB}" destId="{F7DC7B0A-BF02-4990-A990-00A27C9CC2C7}" srcOrd="2" destOrd="0" presId="urn:microsoft.com/office/officeart/2005/8/layout/default"/>
    <dgm:cxn modelId="{4C932EA8-DB76-4432-A53B-094C2E0456C0}" type="presParOf" srcId="{81D98005-E5A9-451E-BF67-A6071409CDBB}" destId="{E65464C2-5720-46B9-BE3F-1A3860614671}" srcOrd="3" destOrd="0" presId="urn:microsoft.com/office/officeart/2005/8/layout/default"/>
    <dgm:cxn modelId="{DEB80E76-FB2A-42C3-B34D-60D525502D60}" type="presParOf" srcId="{81D98005-E5A9-451E-BF67-A6071409CDBB}" destId="{0463B1CE-8302-4477-8AC8-662DD61E1D11}" srcOrd="4" destOrd="0" presId="urn:microsoft.com/office/officeart/2005/8/layout/default"/>
    <dgm:cxn modelId="{60DF8BC3-7925-41F5-A707-A468EA1A0705}" type="presParOf" srcId="{81D98005-E5A9-451E-BF67-A6071409CDBB}" destId="{CB9DCCFA-4961-4658-8D42-0E9367BCD8C7}" srcOrd="5" destOrd="0" presId="urn:microsoft.com/office/officeart/2005/8/layout/default"/>
    <dgm:cxn modelId="{E2F495AB-7523-4DE0-802C-D86B041D3A4E}" type="presParOf" srcId="{81D98005-E5A9-451E-BF67-A6071409CDBB}" destId="{5DBD737C-5B8C-4D3D-9264-67F53C46DE54}" srcOrd="6" destOrd="0" presId="urn:microsoft.com/office/officeart/2005/8/layout/default"/>
    <dgm:cxn modelId="{915EDF1E-2A08-4CFC-AA8D-E27339FFE6CD}" type="presParOf" srcId="{81D98005-E5A9-451E-BF67-A6071409CDBB}" destId="{538BEFCD-B372-4053-8572-33DFF509776F}" srcOrd="7" destOrd="0" presId="urn:microsoft.com/office/officeart/2005/8/layout/default"/>
    <dgm:cxn modelId="{75D84593-C2D8-42A6-969B-2ED7CC18B875}" type="presParOf" srcId="{81D98005-E5A9-451E-BF67-A6071409CDBB}" destId="{274629FF-3C72-4A36-B6F5-6423B04620DD}" srcOrd="8" destOrd="0" presId="urn:microsoft.com/office/officeart/2005/8/layout/default"/>
    <dgm:cxn modelId="{864688AE-4579-4A47-9EE7-310DB281771E}" type="presParOf" srcId="{81D98005-E5A9-451E-BF67-A6071409CDBB}" destId="{6F0F7397-44CD-4048-A458-911418DAEB9D}" srcOrd="9" destOrd="0" presId="urn:microsoft.com/office/officeart/2005/8/layout/default"/>
    <dgm:cxn modelId="{5339D1A2-E533-4A81-B402-A106D00D7023}" type="presParOf" srcId="{81D98005-E5A9-451E-BF67-A6071409CDBB}" destId="{345F8DCF-D52B-453F-A55F-565A1019EEFE}" srcOrd="10" destOrd="0" presId="urn:microsoft.com/office/officeart/2005/8/layout/default"/>
    <dgm:cxn modelId="{8D39BFF4-2938-47AF-8AD8-338F76F78109}" type="presParOf" srcId="{81D98005-E5A9-451E-BF67-A6071409CDBB}" destId="{ACAE3BDF-8FB4-4274-AFA6-A45DB98F67CD}" srcOrd="11" destOrd="0" presId="urn:microsoft.com/office/officeart/2005/8/layout/default"/>
    <dgm:cxn modelId="{24E3EEE5-364D-41E5-AD4E-B026B92178DF}" type="presParOf" srcId="{81D98005-E5A9-451E-BF67-A6071409CDBB}" destId="{883A8EF4-B23A-4CA5-9116-6D606F3B3E87}" srcOrd="12" destOrd="0" presId="urn:microsoft.com/office/officeart/2005/8/layout/default"/>
    <dgm:cxn modelId="{FC62E736-5AB4-4CF2-AD04-BE32455732D8}" type="presParOf" srcId="{81D98005-E5A9-451E-BF67-A6071409CDBB}" destId="{B74D8F0E-DBEA-4307-A202-79D6EE4BA7FD}" srcOrd="13" destOrd="0" presId="urn:microsoft.com/office/officeart/2005/8/layout/default"/>
    <dgm:cxn modelId="{078D245C-B7AA-4A21-BF22-A44EBD1C51F9}" type="presParOf" srcId="{81D98005-E5A9-451E-BF67-A6071409CDBB}" destId="{F8DF2959-308F-4762-B171-044B940D7AF3}" srcOrd="14" destOrd="0" presId="urn:microsoft.com/office/officeart/2005/8/layout/default"/>
    <dgm:cxn modelId="{B65C8900-D1D2-4136-A282-E905E4D3E00E}" type="presParOf" srcId="{81D98005-E5A9-451E-BF67-A6071409CDBB}" destId="{A5FFDEAB-EB4F-4770-A295-D94AF9B5506D}" srcOrd="15" destOrd="0" presId="urn:microsoft.com/office/officeart/2005/8/layout/default"/>
    <dgm:cxn modelId="{31000A51-40B1-4DC5-81B8-4015057070B9}" type="presParOf" srcId="{81D98005-E5A9-451E-BF67-A6071409CDBB}" destId="{E1918289-20A1-4C98-956F-26A6C32B8C6E}" srcOrd="16" destOrd="0" presId="urn:microsoft.com/office/officeart/2005/8/layout/default"/>
    <dgm:cxn modelId="{513BC466-4035-4A0B-9E18-12C3FC6F00BF}" type="presParOf" srcId="{81D98005-E5A9-451E-BF67-A6071409CDBB}" destId="{32B1A70E-696B-4B15-A38C-ABE59F85DF00}" srcOrd="17" destOrd="0" presId="urn:microsoft.com/office/officeart/2005/8/layout/default"/>
    <dgm:cxn modelId="{E2F19A58-F666-440B-BE7A-4333A1A58910}" type="presParOf" srcId="{81D98005-E5A9-451E-BF67-A6071409CDBB}" destId="{682A6495-5E09-46E7-8190-87B53FF0D3D0}" srcOrd="18" destOrd="0" presId="urn:microsoft.com/office/officeart/2005/8/layout/default"/>
    <dgm:cxn modelId="{C994B547-84B6-4C03-8F53-DE6959861D23}" type="presParOf" srcId="{81D98005-E5A9-451E-BF67-A6071409CDBB}" destId="{1CCE373D-7F64-4AD2-88C0-55D3C10408FC}" srcOrd="19" destOrd="0" presId="urn:microsoft.com/office/officeart/2005/8/layout/default"/>
    <dgm:cxn modelId="{5227FB16-F8A4-4245-B32D-B06D20E0E4B4}" type="presParOf" srcId="{81D98005-E5A9-451E-BF67-A6071409CDBB}" destId="{9798BD25-13CF-4F76-B265-CA96BAEAA673}" srcOrd="20" destOrd="0" presId="urn:microsoft.com/office/officeart/2005/8/layout/default"/>
    <dgm:cxn modelId="{2D960C19-BFFA-4767-B5F3-F47A228ABE8A}" type="presParOf" srcId="{81D98005-E5A9-451E-BF67-A6071409CDBB}" destId="{426E5320-5363-450A-B757-6DA2D8D4D244}" srcOrd="21" destOrd="0" presId="urn:microsoft.com/office/officeart/2005/8/layout/default"/>
    <dgm:cxn modelId="{EEF3FB73-1F4F-402D-B38B-8EC9859357EC}" type="presParOf" srcId="{81D98005-E5A9-451E-BF67-A6071409CDBB}" destId="{6F14FE2F-B26E-4F84-840C-88D2FA924888}" srcOrd="22" destOrd="0" presId="urn:microsoft.com/office/officeart/2005/8/layout/default"/>
    <dgm:cxn modelId="{C5ED7E4E-74CC-4AB6-AF73-8D4C722424AB}" type="presParOf" srcId="{81D98005-E5A9-451E-BF67-A6071409CDBB}" destId="{173410A8-11A6-4F79-B8EF-EED90D45D31B}" srcOrd="23" destOrd="0" presId="urn:microsoft.com/office/officeart/2005/8/layout/default"/>
    <dgm:cxn modelId="{024A4355-D9A2-4C93-B6C0-02CA24C02837}" type="presParOf" srcId="{81D98005-E5A9-451E-BF67-A6071409CDBB}" destId="{41CCA3D7-61A2-4A71-83C4-AF01AB327B93}" srcOrd="24" destOrd="0" presId="urn:microsoft.com/office/officeart/2005/8/layout/default"/>
    <dgm:cxn modelId="{EFDF66E7-5507-4367-9891-1F6B29C62441}" type="presParOf" srcId="{81D98005-E5A9-451E-BF67-A6071409CDBB}" destId="{6AE50A52-39FE-4A7E-B830-BE17B80EA59B}" srcOrd="25" destOrd="0" presId="urn:microsoft.com/office/officeart/2005/8/layout/default"/>
    <dgm:cxn modelId="{F51CB419-5DCB-4765-91EB-02C94293E80B}" type="presParOf" srcId="{81D98005-E5A9-451E-BF67-A6071409CDBB}" destId="{B172035C-95A3-4C80-9329-A92DED1A40BF}" srcOrd="26" destOrd="0" presId="urn:microsoft.com/office/officeart/2005/8/layout/default"/>
    <dgm:cxn modelId="{C1848FC5-2AD3-45FC-AB46-1C8483DB8FDF}" type="presParOf" srcId="{81D98005-E5A9-451E-BF67-A6071409CDBB}" destId="{88199628-EE79-459E-8CAF-E6E8F86BE21B}" srcOrd="27" destOrd="0" presId="urn:microsoft.com/office/officeart/2005/8/layout/default"/>
    <dgm:cxn modelId="{DB024836-33AD-4C0D-A966-C8DB67E66FF1}" type="presParOf" srcId="{81D98005-E5A9-451E-BF67-A6071409CDBB}" destId="{DD5B7C90-B574-4858-97DF-AB419C96BF12}" srcOrd="28" destOrd="0" presId="urn:microsoft.com/office/officeart/2005/8/layout/default"/>
    <dgm:cxn modelId="{E2B2A086-3752-4BAD-BE7A-7151CA44D916}" type="presParOf" srcId="{81D98005-E5A9-451E-BF67-A6071409CDBB}" destId="{79B8D6A3-44DC-49A8-A176-CB93C4B1D9D8}" srcOrd="29" destOrd="0" presId="urn:microsoft.com/office/officeart/2005/8/layout/default"/>
    <dgm:cxn modelId="{2B6CC3F5-04D1-47D0-A305-23FA6853A7AE}" type="presParOf" srcId="{81D98005-E5A9-451E-BF67-A6071409CDBB}" destId="{E7CC7419-9C18-4BD4-98B9-BE96202D0124}" srcOrd="30" destOrd="0" presId="urn:microsoft.com/office/officeart/2005/8/layout/default"/>
    <dgm:cxn modelId="{3FD09820-C09E-4637-9082-13A641479A61}" type="presParOf" srcId="{81D98005-E5A9-451E-BF67-A6071409CDBB}" destId="{E69F8157-C66E-40DA-BFBB-A5D93A3CF16B}" srcOrd="31" destOrd="0" presId="urn:microsoft.com/office/officeart/2005/8/layout/default"/>
    <dgm:cxn modelId="{D51B4432-AB4A-4128-8DE2-E1EB733E94D0}" type="presParOf" srcId="{81D98005-E5A9-451E-BF67-A6071409CDBB}" destId="{58698A23-1606-4AF3-8812-231A914D00BA}" srcOrd="32" destOrd="0" presId="urn:microsoft.com/office/officeart/2005/8/layout/default"/>
    <dgm:cxn modelId="{BF45A9BA-7715-4839-ADB9-5FFBDEA629DD}" type="presParOf" srcId="{81D98005-E5A9-451E-BF67-A6071409CDBB}" destId="{97F7C4BF-9C7A-4C8F-94D5-12C799BE23B6}" srcOrd="33" destOrd="0" presId="urn:microsoft.com/office/officeart/2005/8/layout/default"/>
    <dgm:cxn modelId="{1284ED3C-DB5A-45E6-8901-2FB84179B674}" type="presParOf" srcId="{81D98005-E5A9-451E-BF67-A6071409CDBB}" destId="{4D356755-D3D3-46AC-AA5C-4934EC33C9F3}" srcOrd="34" destOrd="0" presId="urn:microsoft.com/office/officeart/2005/8/layout/default"/>
    <dgm:cxn modelId="{734121BA-3BC5-4593-B024-BC4A5B1784B6}" type="presParOf" srcId="{81D98005-E5A9-451E-BF67-A6071409CDBB}" destId="{6A978369-8BED-4D01-B448-F0F69E6917E6}" srcOrd="35" destOrd="0" presId="urn:microsoft.com/office/officeart/2005/8/layout/default"/>
    <dgm:cxn modelId="{02EE4510-2237-4912-A0B1-D8C239B8D95D}" type="presParOf" srcId="{81D98005-E5A9-451E-BF67-A6071409CDBB}" destId="{03C314C3-32F8-445D-9A14-76E6E551ED91}" srcOrd="36" destOrd="0" presId="urn:microsoft.com/office/officeart/2005/8/layout/default"/>
    <dgm:cxn modelId="{2747BA87-B7BE-475F-8315-DAB70CFBBCB9}" type="presParOf" srcId="{81D98005-E5A9-451E-BF67-A6071409CDBB}" destId="{18BF4328-E009-4099-A25A-8863C3D65A43}" srcOrd="37" destOrd="0" presId="urn:microsoft.com/office/officeart/2005/8/layout/default"/>
    <dgm:cxn modelId="{94F07266-15F1-4D68-A7AC-6BBD29F76B70}" type="presParOf" srcId="{81D98005-E5A9-451E-BF67-A6071409CDBB}" destId="{6D501362-11F0-45D4-B63E-A4E4B71DC569}" srcOrd="38" destOrd="0" presId="urn:microsoft.com/office/officeart/2005/8/layout/default"/>
    <dgm:cxn modelId="{3A4CDD20-6059-4607-9D83-BC45928CAA93}" type="presParOf" srcId="{81D98005-E5A9-451E-BF67-A6071409CDBB}" destId="{E1C10E36-6CC7-4441-AE47-F858FCF86A3D}" srcOrd="39" destOrd="0" presId="urn:microsoft.com/office/officeart/2005/8/layout/default"/>
    <dgm:cxn modelId="{C066A462-623B-403B-807E-1EAEC42A0CE1}" type="presParOf" srcId="{81D98005-E5A9-451E-BF67-A6071409CDBB}" destId="{E7485C95-F574-4384-B2E5-5DDF19B68945}" srcOrd="40" destOrd="0" presId="urn:microsoft.com/office/officeart/2005/8/layout/default"/>
    <dgm:cxn modelId="{FF0EA80A-811F-446C-8157-A21E32C225BB}" type="presParOf" srcId="{81D98005-E5A9-451E-BF67-A6071409CDBB}" destId="{8DC8C102-B5CB-4603-814A-E8869FB82704}" srcOrd="41" destOrd="0" presId="urn:microsoft.com/office/officeart/2005/8/layout/default"/>
    <dgm:cxn modelId="{F2C855CB-2C52-4250-88DF-B48F5831630B}" type="presParOf" srcId="{81D98005-E5A9-451E-BF67-A6071409CDBB}" destId="{1957CA8A-6E2A-430B-AFD8-897B82569E7A}" srcOrd="42" destOrd="0" presId="urn:microsoft.com/office/officeart/2005/8/layout/default"/>
    <dgm:cxn modelId="{664B92EA-8623-4AA4-B050-43B9171DEC40}" type="presParOf" srcId="{81D98005-E5A9-451E-BF67-A6071409CDBB}" destId="{665D1A58-B9A6-422E-9032-960DCE1A96CD}" srcOrd="43" destOrd="0" presId="urn:microsoft.com/office/officeart/2005/8/layout/default"/>
    <dgm:cxn modelId="{ADB802DA-A4FB-41D7-8AA8-9306E52770D1}" type="presParOf" srcId="{81D98005-E5A9-451E-BF67-A6071409CDBB}" destId="{C7C20987-5439-4D2C-AE1A-049011DC1AA2}" srcOrd="44" destOrd="0" presId="urn:microsoft.com/office/officeart/2005/8/layout/default"/>
    <dgm:cxn modelId="{515B42D8-6E79-4B4C-B1BF-F85FA45FC56F}" type="presParOf" srcId="{81D98005-E5A9-451E-BF67-A6071409CDBB}" destId="{86C0FD5D-810C-4590-8BDB-BB9F393F0A94}" srcOrd="45" destOrd="0" presId="urn:microsoft.com/office/officeart/2005/8/layout/default"/>
    <dgm:cxn modelId="{1CBEC7A7-90F1-44A8-9437-BB025DC862DA}" type="presParOf" srcId="{81D98005-E5A9-451E-BF67-A6071409CDBB}" destId="{7A4C2256-E847-41C9-9281-6D076382F812}" srcOrd="46" destOrd="0" presId="urn:microsoft.com/office/officeart/2005/8/layout/default"/>
    <dgm:cxn modelId="{E9CD7419-DDB9-40E1-A41A-48FE44D1835B}" type="presParOf" srcId="{81D98005-E5A9-451E-BF67-A6071409CDBB}" destId="{3FCA15B4-C728-4AE4-B231-2BD19B3DE85B}" srcOrd="47" destOrd="0" presId="urn:microsoft.com/office/officeart/2005/8/layout/default"/>
    <dgm:cxn modelId="{5868D0D8-EA61-44F3-A6C7-B23D4E0AB4EE}" type="presParOf" srcId="{81D98005-E5A9-451E-BF67-A6071409CDBB}" destId="{8410D4CB-25DB-4BD9-9D38-8FDD30587838}" srcOrd="48" destOrd="0" presId="urn:microsoft.com/office/officeart/2005/8/layout/default"/>
    <dgm:cxn modelId="{884A41ED-0665-406D-A9F9-7A4B83781004}" type="presParOf" srcId="{81D98005-E5A9-451E-BF67-A6071409CDBB}" destId="{48468D51-5725-4B37-B370-436C76424369}" srcOrd="49" destOrd="0" presId="urn:microsoft.com/office/officeart/2005/8/layout/default"/>
    <dgm:cxn modelId="{FE2CDC3A-C00B-4B88-B1C9-5C4A2B89859F}" type="presParOf" srcId="{81D98005-E5A9-451E-BF67-A6071409CDBB}" destId="{EB960F2D-FA48-4E7B-A450-1129D58376FF}" srcOrd="50" destOrd="0" presId="urn:microsoft.com/office/officeart/2005/8/layout/default"/>
    <dgm:cxn modelId="{4983FB1A-ABAA-46F5-9692-EA59011057A6}" type="presParOf" srcId="{81D98005-E5A9-451E-BF67-A6071409CDBB}" destId="{3B8F1ED0-4468-4083-AFDB-C33F4CB32F66}" srcOrd="51" destOrd="0" presId="urn:microsoft.com/office/officeart/2005/8/layout/default"/>
    <dgm:cxn modelId="{F95C73E8-9699-4D12-BE5C-0BC540BD9C33}" type="presParOf" srcId="{81D98005-E5A9-451E-BF67-A6071409CDBB}" destId="{1CF777B1-BCB3-4DCB-AA44-45361E9BAF04}" srcOrd="52" destOrd="0" presId="urn:microsoft.com/office/officeart/2005/8/layout/default"/>
    <dgm:cxn modelId="{A42BF857-9372-4307-98F5-0EB086D37FA1}" type="presParOf" srcId="{81D98005-E5A9-451E-BF67-A6071409CDBB}" destId="{7B93F3D1-61E8-49A9-9093-92D83D577173}" srcOrd="53" destOrd="0" presId="urn:microsoft.com/office/officeart/2005/8/layout/default"/>
    <dgm:cxn modelId="{CC855D22-80C1-4DB1-B3F3-369CB3C74F7A}" type="presParOf" srcId="{81D98005-E5A9-451E-BF67-A6071409CDBB}" destId="{982CEB43-3BFF-4A49-9753-5B54683A4AC7}" srcOrd="54" destOrd="0" presId="urn:microsoft.com/office/officeart/2005/8/layout/default"/>
    <dgm:cxn modelId="{751B645E-44AB-4D99-8604-9DAD83D9C3F6}" type="presParOf" srcId="{81D98005-E5A9-451E-BF67-A6071409CDBB}" destId="{2396FBEC-9B8B-4D20-867C-ACD0AD955C5B}" srcOrd="55" destOrd="0" presId="urn:microsoft.com/office/officeart/2005/8/layout/default"/>
    <dgm:cxn modelId="{C925F02F-0AB0-400D-A850-ABB29FFD7DD7}" type="presParOf" srcId="{81D98005-E5A9-451E-BF67-A6071409CDBB}" destId="{05B068BB-CA36-49CA-854A-1F146F60E726}" srcOrd="56" destOrd="0" presId="urn:microsoft.com/office/officeart/2005/8/layout/default"/>
    <dgm:cxn modelId="{CAD1FB17-4CE6-4D5A-9DED-EEBB4F4374E2}" type="presParOf" srcId="{81D98005-E5A9-451E-BF67-A6071409CDBB}" destId="{6FF7FA79-6D20-41C8-9156-DB059BEB1964}" srcOrd="57" destOrd="0" presId="urn:microsoft.com/office/officeart/2005/8/layout/default"/>
    <dgm:cxn modelId="{5B09C4E4-8D77-48CD-9CF2-72CF8C7A874B}" type="presParOf" srcId="{81D98005-E5A9-451E-BF67-A6071409CDBB}" destId="{D71E23EF-2AF1-4E43-82F7-608CF5F29C62}" srcOrd="58" destOrd="0" presId="urn:microsoft.com/office/officeart/2005/8/layout/default"/>
    <dgm:cxn modelId="{0A89ADC0-AE82-4348-882C-7D8C7B1B4B6D}" type="presParOf" srcId="{81D98005-E5A9-451E-BF67-A6071409CDBB}" destId="{EC985B15-DB24-49C1-9502-B32C1925E60A}" srcOrd="59" destOrd="0" presId="urn:microsoft.com/office/officeart/2005/8/layout/default"/>
    <dgm:cxn modelId="{7418CA2C-A282-414A-AF95-5AD750735B35}" type="presParOf" srcId="{81D98005-E5A9-451E-BF67-A6071409CDBB}" destId="{985393D7-9BC9-4D30-BB5F-68C00A21C1BA}" srcOrd="60" destOrd="0" presId="urn:microsoft.com/office/officeart/2005/8/layout/default"/>
    <dgm:cxn modelId="{ABF3F84F-BBAD-4E77-90A8-3DCDA81D5695}" type="presParOf" srcId="{81D98005-E5A9-451E-BF67-A6071409CDBB}" destId="{C1CADDB5-A6FA-4186-A083-D02B6CA41610}" srcOrd="61" destOrd="0" presId="urn:microsoft.com/office/officeart/2005/8/layout/default"/>
    <dgm:cxn modelId="{0479394A-15AF-4853-AD80-5C6A04AF1FDD}" type="presParOf" srcId="{81D98005-E5A9-451E-BF67-A6071409CDBB}" destId="{DB5B8DAD-88E5-4A64-BB72-D924E7106627}" srcOrd="62" destOrd="0" presId="urn:microsoft.com/office/officeart/2005/8/layout/default"/>
    <dgm:cxn modelId="{978E0C05-A335-455C-84A2-B06FDC70BC06}" type="presParOf" srcId="{81D98005-E5A9-451E-BF67-A6071409CDBB}" destId="{9E3314CA-1BDD-4BB6-AC10-EB37BF336CD8}" srcOrd="63" destOrd="0" presId="urn:microsoft.com/office/officeart/2005/8/layout/default"/>
    <dgm:cxn modelId="{F5B5FE95-D0C4-403B-8E56-5CC58EED1794}" type="presParOf" srcId="{81D98005-E5A9-451E-BF67-A6071409CDBB}" destId="{4DEE7CD4-1D42-44A1-A23B-2F98D5D495B0}" srcOrd="64" destOrd="0" presId="urn:microsoft.com/office/officeart/2005/8/layout/default"/>
    <dgm:cxn modelId="{B880D2BF-423F-49A7-A6C1-E742F62E5037}" type="presParOf" srcId="{81D98005-E5A9-451E-BF67-A6071409CDBB}" destId="{52BAAEB5-0FD8-46A1-95C9-78A7BCD880CB}" srcOrd="65" destOrd="0" presId="urn:microsoft.com/office/officeart/2005/8/layout/default"/>
    <dgm:cxn modelId="{6D77FF63-EDDC-452F-92C1-1323B3C12CB5}" type="presParOf" srcId="{81D98005-E5A9-451E-BF67-A6071409CDBB}" destId="{19B19890-74E8-4E60-9E15-0C5403811EAA}" srcOrd="66" destOrd="0" presId="urn:microsoft.com/office/officeart/2005/8/layout/default"/>
    <dgm:cxn modelId="{EEA00D3B-9931-4FEA-B0B2-2348FD22593B}" type="presParOf" srcId="{81D98005-E5A9-451E-BF67-A6071409CDBB}" destId="{2B57C6EE-CC69-4392-AA9A-9C5031F0436A}" srcOrd="67" destOrd="0" presId="urn:microsoft.com/office/officeart/2005/8/layout/default"/>
    <dgm:cxn modelId="{5B324528-BD48-4ACB-AF3C-EB063FE565D7}" type="presParOf" srcId="{81D98005-E5A9-451E-BF67-A6071409CDBB}" destId="{BE11FE62-4B7D-4E2F-93F9-F03F2F8CD5BA}" srcOrd="68" destOrd="0" presId="urn:microsoft.com/office/officeart/2005/8/layout/default"/>
    <dgm:cxn modelId="{04D23F96-B243-478B-B37B-CA5A2D9B1FD7}" type="presParOf" srcId="{81D98005-E5A9-451E-BF67-A6071409CDBB}" destId="{A8A2A603-26B0-4C8B-A0F9-F168EB6B5559}" srcOrd="69" destOrd="0" presId="urn:microsoft.com/office/officeart/2005/8/layout/default"/>
    <dgm:cxn modelId="{83161B23-7B41-4B81-B4FF-DD417FEE7107}" type="presParOf" srcId="{81D98005-E5A9-451E-BF67-A6071409CDBB}" destId="{8D70906B-5790-4CB2-BE58-54C00F4F515B}" srcOrd="7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US"/>
        </a:p>
      </dgm:t>
    </dgm:pt>
    <dgm:pt modelId="{10C9447B-D20E-4EA6-A22C-D7D632426C66}">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First build</a:t>
          </a:r>
          <a:endParaRPr kumimoji="1" lang="ja-JP" altLang="en-US" sz="1600" dirty="0"/>
        </a:p>
      </dgm:t>
    </dgm:pt>
    <dgm:pt modelId="{D4907E52-F632-4E93-AA3E-D452FF420B69}" type="parTrans" cxnId="{87BBC2F6-5A14-43ED-95C7-11E99C0DC02B}">
      <dgm:prSet/>
      <dgm:spPr/>
      <dgm:t>
        <a:bodyPr/>
        <a:lstStyle/>
        <a:p>
          <a:endParaRPr kumimoji="1" lang="ja-JP" altLang="en-US" sz="2000"/>
        </a:p>
      </dgm:t>
    </dgm:pt>
    <dgm:pt modelId="{0B365B8F-9B43-4191-BAD9-03F231B6E6E4}" type="sibTrans" cxnId="{87BBC2F6-5A14-43ED-95C7-11E99C0DC02B}">
      <dgm:prSet/>
      <dgm:spPr/>
      <dgm:t>
        <a:bodyPr/>
        <a:lstStyle/>
        <a:p>
          <a:endParaRPr kumimoji="1" lang="ja-JP" altLang="en-US" sz="2000"/>
        </a:p>
      </dgm:t>
    </dgm:pt>
    <dgm:pt modelId="{D8E961D0-0D72-442C-8D7F-F5A363908E2E}">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Weekly </a:t>
          </a:r>
          <a:r>
            <a:rPr kumimoji="1" lang="en-US" altLang="ja-JP" sz="1600" dirty="0"/>
            <a:t>build</a:t>
          </a:r>
          <a:endParaRPr kumimoji="1" lang="ja-JP" altLang="en-US" sz="1600" dirty="0"/>
        </a:p>
      </dgm:t>
    </dgm:pt>
    <dgm:pt modelId="{2A845817-E410-48D5-83A5-DF1EB46DB0B7}" type="parTrans" cxnId="{D89285AA-3943-412D-9A62-1BDA83C5F015}">
      <dgm:prSet/>
      <dgm:spPr/>
      <dgm:t>
        <a:bodyPr/>
        <a:lstStyle/>
        <a:p>
          <a:endParaRPr kumimoji="1" lang="ja-JP" altLang="en-US" sz="2000"/>
        </a:p>
      </dgm:t>
    </dgm:pt>
    <dgm:pt modelId="{2DD2817A-2A9E-4488-A44B-7CA5F1FC0F6C}" type="sibTrans" cxnId="{D89285AA-3943-412D-9A62-1BDA83C5F015}">
      <dgm:prSet/>
      <dgm:spPr/>
      <dgm:t>
        <a:bodyPr/>
        <a:lstStyle/>
        <a:p>
          <a:endParaRPr kumimoji="1" lang="ja-JP" altLang="en-US" sz="2000"/>
        </a:p>
      </dgm:t>
    </dgm:pt>
    <dgm:pt modelId="{0DB9CAE8-8F6E-42CC-B45C-53958AB19A23}">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Monthly build</a:t>
          </a:r>
          <a:endParaRPr kumimoji="1" lang="ja-JP" altLang="en-US" sz="1600" dirty="0"/>
        </a:p>
      </dgm:t>
    </dgm:pt>
    <dgm:pt modelId="{0336DE8E-E4F8-490E-99BE-DF35B31F3691}" type="parTrans" cxnId="{42DBEE60-C666-40DA-8E8E-34BA2B74F8B5}">
      <dgm:prSet/>
      <dgm:spPr/>
      <dgm:t>
        <a:bodyPr/>
        <a:lstStyle/>
        <a:p>
          <a:endParaRPr kumimoji="1" lang="ja-JP" altLang="en-US" sz="2000"/>
        </a:p>
      </dgm:t>
    </dgm:pt>
    <dgm:pt modelId="{D7BC2B70-A996-47BB-82E5-506D305672B6}" type="sibTrans" cxnId="{42DBEE60-C666-40DA-8E8E-34BA2B74F8B5}">
      <dgm:prSet/>
      <dgm:spPr/>
      <dgm:t>
        <a:bodyPr/>
        <a:lstStyle/>
        <a:p>
          <a:endParaRPr kumimoji="1" lang="ja-JP" altLang="en-US" sz="2000"/>
        </a:p>
      </dgm:t>
    </dgm:pt>
    <dgm:pt modelId="{903DD7EC-31D7-4316-88E4-59EB979C31CF}">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Internal build</a:t>
          </a:r>
          <a:endParaRPr kumimoji="1" lang="ja-JP" altLang="en-US" sz="1600" dirty="0"/>
        </a:p>
      </dgm:t>
    </dgm:pt>
    <dgm:pt modelId="{39630458-CF59-4D7A-8295-D22CF4ED43A1}" type="parTrans" cxnId="{7467E7F3-737A-456E-8E63-E57A304A46C3}">
      <dgm:prSet/>
      <dgm:spPr/>
      <dgm:t>
        <a:bodyPr/>
        <a:lstStyle/>
        <a:p>
          <a:endParaRPr kumimoji="1" lang="ja-JP" altLang="en-US" sz="2000"/>
        </a:p>
      </dgm:t>
    </dgm:pt>
    <dgm:pt modelId="{3EF0AB92-1830-4FBF-8D70-0B9BA1B5A54C}" type="sibTrans" cxnId="{7467E7F3-737A-456E-8E63-E57A304A46C3}">
      <dgm:prSet/>
      <dgm:spPr/>
      <dgm:t>
        <a:bodyPr/>
        <a:lstStyle/>
        <a:p>
          <a:endParaRPr kumimoji="1" lang="ja-JP" altLang="en-US" sz="2000"/>
        </a:p>
      </dgm:t>
    </dgm:pt>
    <dgm:pt modelId="{90EF6283-A34D-4125-9E28-FBA7D2BFD292}">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Special build</a:t>
          </a:r>
          <a:endParaRPr kumimoji="1" lang="ja-JP" altLang="en-US" sz="1600" dirty="0"/>
        </a:p>
      </dgm:t>
    </dgm:pt>
    <dgm:pt modelId="{1F1D2689-5E2B-4BCE-97AC-0DAA4D4FCE9E}" type="parTrans" cxnId="{C79ED3F0-83F7-4698-860D-1925AF4C03BE}">
      <dgm:prSet/>
      <dgm:spPr/>
      <dgm:t>
        <a:bodyPr/>
        <a:lstStyle/>
        <a:p>
          <a:endParaRPr kumimoji="1" lang="ja-JP" altLang="en-US" sz="2000"/>
        </a:p>
      </dgm:t>
    </dgm:pt>
    <dgm:pt modelId="{EED42A5F-9500-4A52-8CE0-60C30309EC3F}" type="sibTrans" cxnId="{C79ED3F0-83F7-4698-860D-1925AF4C03BE}">
      <dgm:prSet/>
      <dgm:spPr/>
      <dgm:t>
        <a:bodyPr/>
        <a:lstStyle/>
        <a:p>
          <a:endParaRPr kumimoji="1" lang="ja-JP" altLang="en-US" sz="2000"/>
        </a:p>
      </dgm:t>
    </dgm:pt>
    <dgm:pt modelId="{36A314D8-E7BF-4658-B1DD-74265C50CE1D}">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Biweekly build</a:t>
          </a:r>
          <a:endParaRPr kumimoji="1" lang="ja-JP" altLang="en-US" sz="1600" dirty="0"/>
        </a:p>
      </dgm:t>
    </dgm:pt>
    <dgm:pt modelId="{340A0441-00EF-41C1-916D-4E3490805F09}" type="parTrans" cxnId="{4DBA4528-A575-407C-889E-17D98663824C}">
      <dgm:prSet/>
      <dgm:spPr/>
      <dgm:t>
        <a:bodyPr/>
        <a:lstStyle/>
        <a:p>
          <a:endParaRPr kumimoji="1" lang="ja-JP" altLang="en-US" sz="2000"/>
        </a:p>
      </dgm:t>
    </dgm:pt>
    <dgm:pt modelId="{F57FE862-F99C-4AF2-90EF-50D698225B07}" type="sibTrans" cxnId="{4DBA4528-A575-407C-889E-17D98663824C}">
      <dgm:prSet/>
      <dgm:spPr/>
      <dgm:t>
        <a:bodyPr/>
        <a:lstStyle/>
        <a:p>
          <a:endParaRPr kumimoji="1" lang="ja-JP" altLang="en-US" sz="2000"/>
        </a:p>
      </dgm:t>
    </dgm:pt>
    <dgm:pt modelId="{1580B96D-7C01-4AC2-A21E-B5E1486CDEB4}">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Daily build</a:t>
          </a:r>
          <a:endParaRPr kumimoji="1" lang="ja-JP" altLang="en-US" sz="1600" dirty="0"/>
        </a:p>
      </dgm:t>
    </dgm:pt>
    <dgm:pt modelId="{921ABE5C-4328-4ABF-9B85-FB371D0F3CBD}" type="parTrans" cxnId="{9171ADAB-4148-466C-86F6-C3D1F34BDCA1}">
      <dgm:prSet/>
      <dgm:spPr/>
      <dgm:t>
        <a:bodyPr/>
        <a:lstStyle/>
        <a:p>
          <a:endParaRPr kumimoji="1" lang="ja-JP" altLang="en-US" sz="2000"/>
        </a:p>
      </dgm:t>
    </dgm:pt>
    <dgm:pt modelId="{9B035E0C-051E-4FE8-9B30-206E20C46E07}" type="sibTrans" cxnId="{9171ADAB-4148-466C-86F6-C3D1F34BDCA1}">
      <dgm:prSet/>
      <dgm:spPr/>
      <dgm:t>
        <a:bodyPr/>
        <a:lstStyle/>
        <a:p>
          <a:endParaRPr kumimoji="1" lang="ja-JP" altLang="en-US" sz="2000"/>
        </a:p>
      </dgm:t>
    </dgm:pt>
    <dgm:pt modelId="{D684B49C-1DAD-43DA-BB66-40ABD5BF44E0}">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External build</a:t>
          </a:r>
          <a:endParaRPr kumimoji="1" lang="ja-JP" altLang="en-US" sz="1600" dirty="0"/>
        </a:p>
      </dgm:t>
    </dgm:pt>
    <dgm:pt modelId="{FBFBAAB8-32B7-4FC4-BD19-84A098DDC942}" type="parTrans" cxnId="{38A79469-CFDA-4E4B-B520-FB4FF336B59B}">
      <dgm:prSet/>
      <dgm:spPr/>
      <dgm:t>
        <a:bodyPr/>
        <a:lstStyle/>
        <a:p>
          <a:endParaRPr lang="en-US" sz="2000"/>
        </a:p>
      </dgm:t>
    </dgm:pt>
    <dgm:pt modelId="{1AF18095-8755-4B12-866D-C7E63853A695}" type="sibTrans" cxnId="{38A79469-CFDA-4E4B-B520-FB4FF336B59B}">
      <dgm:prSet/>
      <dgm:spPr/>
      <dgm:t>
        <a:bodyPr/>
        <a:lstStyle/>
        <a:p>
          <a:endParaRPr lang="en-US" sz="2000"/>
        </a:p>
      </dgm:t>
    </dgm:pt>
    <dgm:pt modelId="{EFBD83EC-1735-406C-9AEE-1B1BC69C1BED}">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Integration build</a:t>
          </a:r>
          <a:endParaRPr kumimoji="1" lang="ja-JP" altLang="en-US" sz="1600" dirty="0"/>
        </a:p>
      </dgm:t>
    </dgm:pt>
    <dgm:pt modelId="{AA339274-4F02-42D2-8C77-038B2D3BFB54}" type="parTrans" cxnId="{D33A85E3-9E62-46B8-A4BB-6FFE760761EE}">
      <dgm:prSet/>
      <dgm:spPr/>
      <dgm:t>
        <a:bodyPr/>
        <a:lstStyle/>
        <a:p>
          <a:endParaRPr kumimoji="1" lang="ja-JP" altLang="en-US" sz="2000"/>
        </a:p>
      </dgm:t>
    </dgm:pt>
    <dgm:pt modelId="{3EF3F911-3E4D-42A5-A051-1CEB057C32D8}" type="sibTrans" cxnId="{D33A85E3-9E62-46B8-A4BB-6FFE760761EE}">
      <dgm:prSet/>
      <dgm:spPr/>
      <dgm:t>
        <a:bodyPr/>
        <a:lstStyle/>
        <a:p>
          <a:endParaRPr kumimoji="1" lang="ja-JP" altLang="en-US" sz="2000"/>
        </a:p>
      </dgm:t>
    </dgm:pt>
    <dgm:pt modelId="{752063D3-CCDE-49AE-AF65-D48E79CDE3B0}">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400" dirty="0" smtClean="0"/>
            <a:t>Experimental build</a:t>
          </a:r>
          <a:endParaRPr kumimoji="1" lang="ja-JP" altLang="en-US" sz="1600" dirty="0"/>
        </a:p>
      </dgm:t>
    </dgm:pt>
    <dgm:pt modelId="{E8497493-F558-4D83-BAE9-CB6C37A3ACC0}" type="parTrans" cxnId="{B3AB5E81-59F2-4D49-A5A9-7B945D0FFC70}">
      <dgm:prSet/>
      <dgm:spPr/>
      <dgm:t>
        <a:bodyPr/>
        <a:lstStyle/>
        <a:p>
          <a:endParaRPr kumimoji="1" lang="ja-JP" altLang="en-US" sz="2000"/>
        </a:p>
      </dgm:t>
    </dgm:pt>
    <dgm:pt modelId="{CD76BBF9-FE7A-4D20-A6FE-FCC23F53CD82}" type="sibTrans" cxnId="{B3AB5E81-59F2-4D49-A5A9-7B945D0FFC70}">
      <dgm:prSet/>
      <dgm:spPr/>
      <dgm:t>
        <a:bodyPr/>
        <a:lstStyle/>
        <a:p>
          <a:endParaRPr kumimoji="1" lang="ja-JP" altLang="en-US" sz="2000"/>
        </a:p>
      </dgm:t>
    </dgm:pt>
    <dgm:pt modelId="{265061C9-25B6-44EB-B4A7-769AA0D95C16}">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Alpha build</a:t>
          </a:r>
          <a:endParaRPr kumimoji="1" lang="ja-JP" altLang="en-US" sz="1600" dirty="0"/>
        </a:p>
      </dgm:t>
    </dgm:pt>
    <dgm:pt modelId="{1BD5359D-0AB8-4182-B152-CD5E9F1301B3}" type="parTrans" cxnId="{F8C25B53-2DFE-4676-8F53-BFB1C460B880}">
      <dgm:prSet/>
      <dgm:spPr/>
      <dgm:t>
        <a:bodyPr/>
        <a:lstStyle/>
        <a:p>
          <a:endParaRPr kumimoji="1" lang="ja-JP" altLang="en-US" sz="2000"/>
        </a:p>
      </dgm:t>
    </dgm:pt>
    <dgm:pt modelId="{B6A12E4D-53DE-4331-B800-812D95D3FCE6}" type="sibTrans" cxnId="{F8C25B53-2DFE-4676-8F53-BFB1C460B880}">
      <dgm:prSet/>
      <dgm:spPr/>
      <dgm:t>
        <a:bodyPr/>
        <a:lstStyle/>
        <a:p>
          <a:endParaRPr kumimoji="1" lang="ja-JP" altLang="en-US" sz="2000"/>
        </a:p>
      </dgm:t>
    </dgm:pt>
    <dgm:pt modelId="{03F017AC-7DBD-44CC-BB91-24216243587B}">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Beta build</a:t>
          </a:r>
          <a:endParaRPr kumimoji="1" lang="ja-JP" altLang="en-US" sz="1600" dirty="0"/>
        </a:p>
      </dgm:t>
    </dgm:pt>
    <dgm:pt modelId="{081B6660-5997-42B1-B3DD-DDE3A1744CC2}" type="parTrans" cxnId="{366D7731-27B5-459C-B328-556DEE8FD533}">
      <dgm:prSet/>
      <dgm:spPr/>
      <dgm:t>
        <a:bodyPr/>
        <a:lstStyle/>
        <a:p>
          <a:endParaRPr kumimoji="1" lang="ja-JP" altLang="en-US" sz="2000"/>
        </a:p>
      </dgm:t>
    </dgm:pt>
    <dgm:pt modelId="{4D477768-4990-43AD-B6C7-5D62F7F9285B}" type="sibTrans" cxnId="{366D7731-27B5-459C-B328-556DEE8FD533}">
      <dgm:prSet/>
      <dgm:spPr/>
      <dgm:t>
        <a:bodyPr/>
        <a:lstStyle/>
        <a:p>
          <a:endParaRPr kumimoji="1" lang="ja-JP" altLang="en-US" sz="2000"/>
        </a:p>
      </dgm:t>
    </dgm:pt>
    <dgm:pt modelId="{BBEF13FC-5669-4535-AFE6-31ED560EBF0A}">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Freeze build</a:t>
          </a:r>
          <a:endParaRPr kumimoji="1" lang="ja-JP" altLang="en-US" sz="1600" dirty="0"/>
        </a:p>
      </dgm:t>
    </dgm:pt>
    <dgm:pt modelId="{5AFD075A-BA8E-4983-A627-F3952B07C9BF}" type="parTrans" cxnId="{21B42DC4-95AC-4CF5-A4D0-614B6E2702A0}">
      <dgm:prSet/>
      <dgm:spPr/>
      <dgm:t>
        <a:bodyPr/>
        <a:lstStyle/>
        <a:p>
          <a:endParaRPr kumimoji="1" lang="ja-JP" altLang="en-US" sz="2000"/>
        </a:p>
      </dgm:t>
    </dgm:pt>
    <dgm:pt modelId="{9D9BAA3F-2F36-4B34-A4A2-0F283B5FDA9D}" type="sibTrans" cxnId="{21B42DC4-95AC-4CF5-A4D0-614B6E2702A0}">
      <dgm:prSet/>
      <dgm:spPr/>
      <dgm:t>
        <a:bodyPr/>
        <a:lstStyle/>
        <a:p>
          <a:endParaRPr kumimoji="1" lang="ja-JP" altLang="en-US" sz="2000"/>
        </a:p>
      </dgm:t>
    </dgm:pt>
    <dgm:pt modelId="{C3E10FAF-2B36-4D46-A40A-C223FE60A9D8}">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Candidate build</a:t>
          </a:r>
          <a:endParaRPr kumimoji="1" lang="ja-JP" altLang="en-US" sz="1600" dirty="0"/>
        </a:p>
      </dgm:t>
    </dgm:pt>
    <dgm:pt modelId="{DB88EDF8-848C-4545-91C0-C8A7954BD4B5}" type="parTrans" cxnId="{36ED24FA-F5BF-4B1E-BE68-23A8E0D0F798}">
      <dgm:prSet/>
      <dgm:spPr/>
      <dgm:t>
        <a:bodyPr/>
        <a:lstStyle/>
        <a:p>
          <a:endParaRPr kumimoji="1" lang="ja-JP" altLang="en-US" sz="2000"/>
        </a:p>
      </dgm:t>
    </dgm:pt>
    <dgm:pt modelId="{448E1058-491F-4203-AB1F-A640BC3566BC}" type="sibTrans" cxnId="{36ED24FA-F5BF-4B1E-BE68-23A8E0D0F798}">
      <dgm:prSet/>
      <dgm:spPr/>
      <dgm:t>
        <a:bodyPr/>
        <a:lstStyle/>
        <a:p>
          <a:endParaRPr kumimoji="1" lang="ja-JP" altLang="en-US" sz="2000"/>
        </a:p>
      </dgm:t>
    </dgm:pt>
    <dgm:pt modelId="{6DE01BEF-17B8-4D01-8DB2-B526AA91ECE6}">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Release build</a:t>
          </a:r>
          <a:endParaRPr kumimoji="1" lang="ja-JP" altLang="en-US" sz="1600" dirty="0"/>
        </a:p>
      </dgm:t>
    </dgm:pt>
    <dgm:pt modelId="{B1AB24E2-2AD8-4073-BBFC-6E5CDE6A9483}" type="parTrans" cxnId="{E6960122-1E69-49B9-830B-A3F4D6389F8A}">
      <dgm:prSet/>
      <dgm:spPr/>
      <dgm:t>
        <a:bodyPr/>
        <a:lstStyle/>
        <a:p>
          <a:endParaRPr kumimoji="1" lang="ja-JP" altLang="en-US" sz="2000"/>
        </a:p>
      </dgm:t>
    </dgm:pt>
    <dgm:pt modelId="{4A453C32-03C4-4B22-93D5-170ADE07F400}" type="sibTrans" cxnId="{E6960122-1E69-49B9-830B-A3F4D6389F8A}">
      <dgm:prSet/>
      <dgm:spPr/>
      <dgm:t>
        <a:bodyPr/>
        <a:lstStyle/>
        <a:p>
          <a:endParaRPr kumimoji="1" lang="ja-JP" altLang="en-US" sz="2000"/>
        </a:p>
      </dgm:t>
    </dgm:pt>
    <dgm:pt modelId="{B4E4DA98-793D-4761-85CE-DCCAC34E00F6}">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Gold build</a:t>
          </a:r>
          <a:endParaRPr kumimoji="1" lang="ja-JP" altLang="en-US" sz="1600" dirty="0"/>
        </a:p>
      </dgm:t>
    </dgm:pt>
    <dgm:pt modelId="{0EAA132B-91AB-402A-9DCF-DD95DC2CAA39}" type="parTrans" cxnId="{628A2661-42DD-44D2-99D6-BE7EAFA581E8}">
      <dgm:prSet/>
      <dgm:spPr/>
      <dgm:t>
        <a:bodyPr/>
        <a:lstStyle/>
        <a:p>
          <a:endParaRPr kumimoji="1" lang="ja-JP" altLang="en-US" sz="2000"/>
        </a:p>
      </dgm:t>
    </dgm:pt>
    <dgm:pt modelId="{8984E12C-9AF0-4D63-90AE-DD22F8F15632}" type="sibTrans" cxnId="{628A2661-42DD-44D2-99D6-BE7EAFA581E8}">
      <dgm:prSet/>
      <dgm:spPr/>
      <dgm:t>
        <a:bodyPr/>
        <a:lstStyle/>
        <a:p>
          <a:endParaRPr kumimoji="1" lang="ja-JP" altLang="en-US" sz="2000"/>
        </a:p>
      </dgm:t>
    </dgm:pt>
    <dgm:pt modelId="{EDD70FCF-A228-457B-86D1-950D80DB1F27}">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Final build</a:t>
          </a:r>
          <a:endParaRPr kumimoji="1" lang="ja-JP" altLang="en-US" sz="1600" dirty="0"/>
        </a:p>
      </dgm:t>
    </dgm:pt>
    <dgm:pt modelId="{D5CEDF31-011A-4AD9-A8AE-676704140D6B}" type="parTrans" cxnId="{939D3149-D268-4D91-9D04-BA0A3796A9E6}">
      <dgm:prSet/>
      <dgm:spPr/>
      <dgm:t>
        <a:bodyPr/>
        <a:lstStyle/>
        <a:p>
          <a:endParaRPr kumimoji="1" lang="ja-JP" altLang="en-US" sz="2000"/>
        </a:p>
      </dgm:t>
    </dgm:pt>
    <dgm:pt modelId="{978B19F3-5A60-4DE3-B645-0FD1FECF67C0}" type="sibTrans" cxnId="{939D3149-D268-4D91-9D04-BA0A3796A9E6}">
      <dgm:prSet/>
      <dgm:spPr/>
      <dgm:t>
        <a:bodyPr/>
        <a:lstStyle/>
        <a:p>
          <a:endParaRPr kumimoji="1" lang="ja-JP" altLang="en-US" sz="2000"/>
        </a:p>
      </dgm:t>
    </dgm:pt>
    <dgm:pt modelId="{3CA6E93D-9EDF-42F6-9892-DC0374D5F3A8}">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Nightly build</a:t>
          </a:r>
          <a:endParaRPr kumimoji="1" lang="ja-JP" altLang="en-US" sz="1600" dirty="0"/>
        </a:p>
      </dgm:t>
    </dgm:pt>
    <dgm:pt modelId="{A1D412D5-4EC6-4EF1-808C-D9BF3C64B907}" type="parTrans" cxnId="{ECCA908A-CC55-4437-BA27-18BD1A8EE104}">
      <dgm:prSet/>
      <dgm:spPr/>
      <dgm:t>
        <a:bodyPr/>
        <a:lstStyle/>
        <a:p>
          <a:endParaRPr kumimoji="1" lang="ja-JP" altLang="en-US" sz="2000"/>
        </a:p>
      </dgm:t>
    </dgm:pt>
    <dgm:pt modelId="{AD8061B3-BFF2-44CD-A94E-5F6A4F38D84A}" type="sibTrans" cxnId="{ECCA908A-CC55-4437-BA27-18BD1A8EE104}">
      <dgm:prSet/>
      <dgm:spPr/>
      <dgm:t>
        <a:bodyPr/>
        <a:lstStyle/>
        <a:p>
          <a:endParaRPr kumimoji="1" lang="ja-JP" altLang="en-US" sz="2000"/>
        </a:p>
      </dgm:t>
    </dgm:pt>
    <dgm:pt modelId="{105A315B-2696-4988-9587-4845AD81FFC7}">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Latest build</a:t>
          </a:r>
          <a:endParaRPr kumimoji="1" lang="ja-JP" altLang="en-US" sz="1600" dirty="0"/>
        </a:p>
      </dgm:t>
    </dgm:pt>
    <dgm:pt modelId="{A142A2D4-D561-4010-AAD7-74B24CFC4353}" type="parTrans" cxnId="{5D005765-9F5A-4F86-B886-1617BBE5564A}">
      <dgm:prSet/>
      <dgm:spPr/>
      <dgm:t>
        <a:bodyPr/>
        <a:lstStyle/>
        <a:p>
          <a:endParaRPr kumimoji="1" lang="ja-JP" altLang="en-US" sz="2000"/>
        </a:p>
      </dgm:t>
    </dgm:pt>
    <dgm:pt modelId="{A3194403-6670-4BBC-8022-95D55859C50F}" type="sibTrans" cxnId="{5D005765-9F5A-4F86-B886-1617BBE5564A}">
      <dgm:prSet/>
      <dgm:spPr/>
      <dgm:t>
        <a:bodyPr/>
        <a:lstStyle/>
        <a:p>
          <a:endParaRPr kumimoji="1" lang="ja-JP" altLang="en-US" sz="2000"/>
        </a:p>
      </dgm:t>
    </dgm:pt>
    <dgm:pt modelId="{72E88281-E7BD-4B10-9A38-8FB123C39733}">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Next build</a:t>
          </a:r>
          <a:endParaRPr kumimoji="1" lang="ja-JP" altLang="en-US" sz="1600" dirty="0"/>
        </a:p>
      </dgm:t>
    </dgm:pt>
    <dgm:pt modelId="{EEFFE7BD-E547-4764-A1EE-28A878AAD122}" type="parTrans" cxnId="{754780C6-E1AC-4EFD-AB89-143B1DE903E9}">
      <dgm:prSet/>
      <dgm:spPr/>
      <dgm:t>
        <a:bodyPr/>
        <a:lstStyle/>
        <a:p>
          <a:endParaRPr kumimoji="1" lang="ja-JP" altLang="en-US" sz="2000"/>
        </a:p>
      </dgm:t>
    </dgm:pt>
    <dgm:pt modelId="{E45005F2-377C-452E-846A-4E4FB3C7FAAE}" type="sibTrans" cxnId="{754780C6-E1AC-4EFD-AB89-143B1DE903E9}">
      <dgm:prSet/>
      <dgm:spPr/>
      <dgm:t>
        <a:bodyPr/>
        <a:lstStyle/>
        <a:p>
          <a:endParaRPr kumimoji="1" lang="ja-JP" altLang="en-US" sz="2000"/>
        </a:p>
      </dgm:t>
    </dgm:pt>
    <dgm:pt modelId="{88E6F3D3-39B1-4E01-BFFC-6250D972EC85}">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Previous build</a:t>
          </a:r>
          <a:endParaRPr kumimoji="1" lang="ja-JP" altLang="en-US" sz="1600" dirty="0"/>
        </a:p>
      </dgm:t>
    </dgm:pt>
    <dgm:pt modelId="{0F941465-4952-443F-8257-FDE41547B59F}" type="parTrans" cxnId="{DE162070-E6AF-49B4-99F0-C5EF59E7161B}">
      <dgm:prSet/>
      <dgm:spPr/>
      <dgm:t>
        <a:bodyPr/>
        <a:lstStyle/>
        <a:p>
          <a:endParaRPr kumimoji="1" lang="ja-JP" altLang="en-US" sz="2000"/>
        </a:p>
      </dgm:t>
    </dgm:pt>
    <dgm:pt modelId="{0907E9B7-1062-4A27-A5F4-819ADADF71ED}" type="sibTrans" cxnId="{DE162070-E6AF-49B4-99F0-C5EF59E7161B}">
      <dgm:prSet/>
      <dgm:spPr/>
      <dgm:t>
        <a:bodyPr/>
        <a:lstStyle/>
        <a:p>
          <a:endParaRPr kumimoji="1" lang="ja-JP" altLang="en-US" sz="2000"/>
        </a:p>
      </dgm:t>
    </dgm:pt>
    <dgm:pt modelId="{EAB2BFB6-0488-40FD-9704-42A318BC91B9}">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Debug build</a:t>
          </a:r>
          <a:endParaRPr kumimoji="1" lang="ja-JP" altLang="en-US" sz="1600" dirty="0"/>
        </a:p>
      </dgm:t>
    </dgm:pt>
    <dgm:pt modelId="{15A8972D-1D60-42EC-B04C-ABBC53A5AD44}" type="parTrans" cxnId="{18D5B81F-BF47-49A6-A072-B594139C2123}">
      <dgm:prSet/>
      <dgm:spPr/>
      <dgm:t>
        <a:bodyPr/>
        <a:lstStyle/>
        <a:p>
          <a:endParaRPr kumimoji="1" lang="ja-JP" altLang="en-US" sz="2000"/>
        </a:p>
      </dgm:t>
    </dgm:pt>
    <dgm:pt modelId="{660DD8F3-41EF-4545-B29F-98B3B4B06822}" type="sibTrans" cxnId="{18D5B81F-BF47-49A6-A072-B594139C2123}">
      <dgm:prSet/>
      <dgm:spPr/>
      <dgm:t>
        <a:bodyPr/>
        <a:lstStyle/>
        <a:p>
          <a:endParaRPr kumimoji="1" lang="ja-JP" altLang="en-US" sz="2000"/>
        </a:p>
      </dgm:t>
    </dgm:pt>
    <dgm:pt modelId="{70110C6D-3053-4BD9-B8DE-C5CD61E1BFAC}">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Stable build</a:t>
          </a:r>
          <a:endParaRPr kumimoji="1" lang="ja-JP" altLang="en-US" sz="1600" dirty="0"/>
        </a:p>
      </dgm:t>
    </dgm:pt>
    <dgm:pt modelId="{5A29E309-53E1-4F60-9035-7E671F53BA50}" type="parTrans" cxnId="{405E3CE5-6E1D-4033-85C2-C8690E4AA760}">
      <dgm:prSet/>
      <dgm:spPr/>
      <dgm:t>
        <a:bodyPr/>
        <a:lstStyle/>
        <a:p>
          <a:endParaRPr kumimoji="1" lang="ja-JP" altLang="en-US" sz="2000"/>
        </a:p>
      </dgm:t>
    </dgm:pt>
    <dgm:pt modelId="{F6AE382E-079D-4847-928C-05DB9E218E30}" type="sibTrans" cxnId="{405E3CE5-6E1D-4033-85C2-C8690E4AA760}">
      <dgm:prSet/>
      <dgm:spPr/>
      <dgm:t>
        <a:bodyPr/>
        <a:lstStyle/>
        <a:p>
          <a:endParaRPr kumimoji="1" lang="ja-JP" altLang="en-US" sz="2000"/>
        </a:p>
      </dgm:t>
    </dgm:pt>
    <dgm:pt modelId="{BF044EC3-B042-4AC2-A003-13AF82117D53}">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400" dirty="0" smtClean="0"/>
            <a:t>Reproducible build</a:t>
          </a:r>
          <a:endParaRPr kumimoji="1" lang="ja-JP" altLang="en-US" sz="1400" dirty="0"/>
        </a:p>
      </dgm:t>
    </dgm:pt>
    <dgm:pt modelId="{F62AF7E3-15C3-4529-963C-9CAA7AD26FDB}" type="parTrans" cxnId="{CC388C5D-26F6-4640-A67C-5C6477305B79}">
      <dgm:prSet/>
      <dgm:spPr/>
      <dgm:t>
        <a:bodyPr/>
        <a:lstStyle/>
        <a:p>
          <a:endParaRPr kumimoji="1" lang="ja-JP" altLang="en-US" sz="2000"/>
        </a:p>
      </dgm:t>
    </dgm:pt>
    <dgm:pt modelId="{995A9CE0-7746-492D-8B7D-0E86267D8887}" type="sibTrans" cxnId="{CC388C5D-26F6-4640-A67C-5C6477305B79}">
      <dgm:prSet/>
      <dgm:spPr/>
      <dgm:t>
        <a:bodyPr/>
        <a:lstStyle/>
        <a:p>
          <a:endParaRPr kumimoji="1" lang="ja-JP" altLang="en-US" sz="2000"/>
        </a:p>
      </dgm:t>
    </dgm:pt>
    <dgm:pt modelId="{9ACD554B-68B7-475D-B340-923BD85CC61A}">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Testable build</a:t>
          </a:r>
          <a:endParaRPr kumimoji="1" lang="ja-JP" altLang="en-US" sz="1600" dirty="0"/>
        </a:p>
      </dgm:t>
    </dgm:pt>
    <dgm:pt modelId="{9AA513F2-DFF2-46FD-AA41-D9D41458AA7A}" type="parTrans" cxnId="{50EB8CBB-01DF-4FC9-9FAE-6D0E66A584B2}">
      <dgm:prSet/>
      <dgm:spPr/>
      <dgm:t>
        <a:bodyPr/>
        <a:lstStyle/>
        <a:p>
          <a:endParaRPr kumimoji="1" lang="ja-JP" altLang="en-US" sz="2000"/>
        </a:p>
      </dgm:t>
    </dgm:pt>
    <dgm:pt modelId="{C150E83B-7F1A-4DA1-8C70-5EA028D29E09}" type="sibTrans" cxnId="{50EB8CBB-01DF-4FC9-9FAE-6D0E66A584B2}">
      <dgm:prSet/>
      <dgm:spPr/>
      <dgm:t>
        <a:bodyPr/>
        <a:lstStyle/>
        <a:p>
          <a:endParaRPr kumimoji="1" lang="ja-JP" altLang="en-US" sz="2000"/>
        </a:p>
      </dgm:t>
    </dgm:pt>
    <dgm:pt modelId="{DF13E3F3-AB8D-459C-994A-6ADBE222D0AE}">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400" dirty="0" err="1" smtClean="0"/>
            <a:t>Dogfoodable</a:t>
          </a:r>
          <a:r>
            <a:rPr kumimoji="1" lang="en-US" altLang="ja-JP" sz="1400" dirty="0" smtClean="0"/>
            <a:t> build</a:t>
          </a:r>
          <a:endParaRPr kumimoji="1" lang="ja-JP" altLang="en-US" sz="1400" dirty="0"/>
        </a:p>
      </dgm:t>
    </dgm:pt>
    <dgm:pt modelId="{648071F5-198D-4C44-B7FC-2E78F1093500}" type="parTrans" cxnId="{C5F727E3-AD88-4BC2-8DB0-04629BC13AEE}">
      <dgm:prSet/>
      <dgm:spPr/>
      <dgm:t>
        <a:bodyPr/>
        <a:lstStyle/>
        <a:p>
          <a:endParaRPr kumimoji="1" lang="ja-JP" altLang="en-US" sz="2000"/>
        </a:p>
      </dgm:t>
    </dgm:pt>
    <dgm:pt modelId="{A07763B2-946D-46A9-8816-B9619A2005CD}" type="sibTrans" cxnId="{C5F727E3-AD88-4BC2-8DB0-04629BC13AEE}">
      <dgm:prSet/>
      <dgm:spPr/>
      <dgm:t>
        <a:bodyPr/>
        <a:lstStyle/>
        <a:p>
          <a:endParaRPr kumimoji="1" lang="ja-JP" altLang="en-US" sz="2000"/>
        </a:p>
      </dgm:t>
    </dgm:pt>
    <dgm:pt modelId="{ADCED0B6-4DB2-4263-831C-4B7AE15E1F4A}">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Private build</a:t>
          </a:r>
          <a:endParaRPr kumimoji="1" lang="ja-JP" altLang="en-US" sz="1600" dirty="0"/>
        </a:p>
      </dgm:t>
    </dgm:pt>
    <dgm:pt modelId="{AD899A63-C8A7-4C37-8B98-E2BF098D096B}" type="parTrans" cxnId="{1A9EE937-F4EE-4A74-AD76-FEF5E781AE65}">
      <dgm:prSet/>
      <dgm:spPr/>
      <dgm:t>
        <a:bodyPr/>
        <a:lstStyle/>
        <a:p>
          <a:endParaRPr kumimoji="1" lang="ja-JP" altLang="en-US" sz="2000"/>
        </a:p>
      </dgm:t>
    </dgm:pt>
    <dgm:pt modelId="{A269079D-C25D-414C-8E23-C4E323664CB3}" type="sibTrans" cxnId="{1A9EE937-F4EE-4A74-AD76-FEF5E781AE65}">
      <dgm:prSet/>
      <dgm:spPr/>
      <dgm:t>
        <a:bodyPr/>
        <a:lstStyle/>
        <a:p>
          <a:endParaRPr kumimoji="1" lang="ja-JP" altLang="en-US" sz="2000"/>
        </a:p>
      </dgm:t>
    </dgm:pt>
    <dgm:pt modelId="{9516735B-1607-4674-A653-ACF892A1C322}">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Buddy build</a:t>
          </a:r>
          <a:endParaRPr kumimoji="1" lang="ja-JP" altLang="en-US" sz="1600" dirty="0"/>
        </a:p>
      </dgm:t>
    </dgm:pt>
    <dgm:pt modelId="{8A0F52FE-D8D5-46D7-8AE2-AB2945F23AD1}" type="parTrans" cxnId="{8D411A35-82D6-4504-9117-DF1D7735AE8B}">
      <dgm:prSet/>
      <dgm:spPr/>
      <dgm:t>
        <a:bodyPr/>
        <a:lstStyle/>
        <a:p>
          <a:endParaRPr kumimoji="1" lang="ja-JP" altLang="en-US" sz="2000"/>
        </a:p>
      </dgm:t>
    </dgm:pt>
    <dgm:pt modelId="{D6B5C72F-B0DA-4EB7-9F01-E41C02AD8BF1}" type="sibTrans" cxnId="{8D411A35-82D6-4504-9117-DF1D7735AE8B}">
      <dgm:prSet/>
      <dgm:spPr/>
      <dgm:t>
        <a:bodyPr/>
        <a:lstStyle/>
        <a:p>
          <a:endParaRPr kumimoji="1" lang="ja-JP" altLang="en-US" sz="2000"/>
        </a:p>
      </dgm:t>
    </dgm:pt>
    <dgm:pt modelId="{5B93653C-ECE9-401C-9B8D-7255C1F3A02F}">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Interim build</a:t>
          </a:r>
          <a:endParaRPr kumimoji="1" lang="ja-JP" altLang="en-US" sz="1600" dirty="0"/>
        </a:p>
      </dgm:t>
    </dgm:pt>
    <dgm:pt modelId="{D6581462-716D-4B48-96D3-D4F3FF534D27}" type="parTrans" cxnId="{38DC27AF-E43E-422F-9BB5-2CFE2F1D6583}">
      <dgm:prSet/>
      <dgm:spPr/>
      <dgm:t>
        <a:bodyPr/>
        <a:lstStyle/>
        <a:p>
          <a:endParaRPr kumimoji="1" lang="ja-JP" altLang="en-US" sz="2000"/>
        </a:p>
      </dgm:t>
    </dgm:pt>
    <dgm:pt modelId="{16A0B93A-D2BF-406A-B167-B58D0B5493FF}" type="sibTrans" cxnId="{38DC27AF-E43E-422F-9BB5-2CFE2F1D6583}">
      <dgm:prSet/>
      <dgm:spPr/>
      <dgm:t>
        <a:bodyPr/>
        <a:lstStyle/>
        <a:p>
          <a:endParaRPr kumimoji="1" lang="ja-JP" altLang="en-US" sz="2000"/>
        </a:p>
      </dgm:t>
    </dgm:pt>
    <dgm:pt modelId="{3EFAAED4-0D94-4A73-8D8C-56D26BCA476B}">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Patch build</a:t>
          </a:r>
          <a:endParaRPr kumimoji="1" lang="ja-JP" altLang="en-US" sz="1600" dirty="0"/>
        </a:p>
      </dgm:t>
    </dgm:pt>
    <dgm:pt modelId="{D13ABA07-184F-4365-A36A-806DBC975D8D}" type="parTrans" cxnId="{77733539-4BBA-48E0-9C02-51FBA9308131}">
      <dgm:prSet/>
      <dgm:spPr/>
      <dgm:t>
        <a:bodyPr/>
        <a:lstStyle/>
        <a:p>
          <a:endParaRPr kumimoji="1" lang="ja-JP" altLang="en-US" sz="2000"/>
        </a:p>
      </dgm:t>
    </dgm:pt>
    <dgm:pt modelId="{4B4D57CA-014F-413B-BDE0-3C45DFE85828}" type="sibTrans" cxnId="{77733539-4BBA-48E0-9C02-51FBA9308131}">
      <dgm:prSet/>
      <dgm:spPr/>
      <dgm:t>
        <a:bodyPr/>
        <a:lstStyle/>
        <a:p>
          <a:endParaRPr kumimoji="1" lang="ja-JP" altLang="en-US" sz="2000"/>
        </a:p>
      </dgm:t>
    </dgm:pt>
    <dgm:pt modelId="{5D45EA2F-EC4A-4D36-AFB1-3E9253809247}">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400" dirty="0" smtClean="0"/>
            <a:t>Maintenance build</a:t>
          </a:r>
          <a:endParaRPr kumimoji="1" lang="ja-JP" altLang="en-US" sz="1400" dirty="0"/>
        </a:p>
      </dgm:t>
    </dgm:pt>
    <dgm:pt modelId="{367426E9-0F9F-4CA8-9B47-CBE067CE4642}" type="parTrans" cxnId="{1468B6DF-EEDB-4BE5-A8CE-B47D6DE7DBC2}">
      <dgm:prSet/>
      <dgm:spPr/>
      <dgm:t>
        <a:bodyPr/>
        <a:lstStyle/>
        <a:p>
          <a:endParaRPr kumimoji="1" lang="ja-JP" altLang="en-US" sz="2000"/>
        </a:p>
      </dgm:t>
    </dgm:pt>
    <dgm:pt modelId="{3EB58360-D833-4437-ACBC-C7AEAD67BE9F}" type="sibTrans" cxnId="{1468B6DF-EEDB-4BE5-A8CE-B47D6DE7DBC2}">
      <dgm:prSet/>
      <dgm:spPr/>
      <dgm:t>
        <a:bodyPr/>
        <a:lstStyle/>
        <a:p>
          <a:endParaRPr kumimoji="1" lang="ja-JP" altLang="en-US" sz="2000"/>
        </a:p>
      </dgm:t>
    </dgm:pt>
    <dgm:pt modelId="{8192018E-7D24-44FA-876A-C48826113140}">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Milestone build</a:t>
          </a:r>
          <a:endParaRPr kumimoji="1" lang="ja-JP" altLang="en-US" sz="1600" dirty="0"/>
        </a:p>
      </dgm:t>
    </dgm:pt>
    <dgm:pt modelId="{683755DF-CA98-411A-9D8D-F0A0AAF217D2}" type="parTrans" cxnId="{8E3C54C1-35FF-4587-A158-2991C9E3F324}">
      <dgm:prSet/>
      <dgm:spPr/>
      <dgm:t>
        <a:bodyPr/>
        <a:lstStyle/>
        <a:p>
          <a:endParaRPr kumimoji="1" lang="ja-JP" altLang="en-US" sz="2000"/>
        </a:p>
      </dgm:t>
    </dgm:pt>
    <dgm:pt modelId="{E9E8EDB4-2290-4328-AFE9-6A3AD5D109FD}" type="sibTrans" cxnId="{8E3C54C1-35FF-4587-A158-2991C9E3F324}">
      <dgm:prSet/>
      <dgm:spPr/>
      <dgm:t>
        <a:bodyPr/>
        <a:lstStyle/>
        <a:p>
          <a:endParaRPr kumimoji="1" lang="ja-JP" altLang="en-US" sz="2000"/>
        </a:p>
      </dgm:t>
    </dgm:pt>
    <dgm:pt modelId="{1258396A-737F-441A-95E1-882DC1AC7A00}">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400" dirty="0" smtClean="0"/>
            <a:t>Development build</a:t>
          </a:r>
          <a:endParaRPr kumimoji="1" lang="ja-JP" altLang="en-US" sz="1600" dirty="0"/>
        </a:p>
      </dgm:t>
    </dgm:pt>
    <dgm:pt modelId="{65183C28-37C1-4A44-988F-8A991509F39A}" type="parTrans" cxnId="{C57CC0A8-3225-4ADE-A876-2D9BEA37B7CB}">
      <dgm:prSet/>
      <dgm:spPr/>
      <dgm:t>
        <a:bodyPr/>
        <a:lstStyle/>
        <a:p>
          <a:endParaRPr kumimoji="1" lang="ja-JP" altLang="en-US" sz="2000"/>
        </a:p>
      </dgm:t>
    </dgm:pt>
    <dgm:pt modelId="{D501C7BA-F587-48FD-BC5A-EE83A34D33B7}" type="sibTrans" cxnId="{C57CC0A8-3225-4ADE-A876-2D9BEA37B7CB}">
      <dgm:prSet/>
      <dgm:spPr/>
      <dgm:t>
        <a:bodyPr/>
        <a:lstStyle/>
        <a:p>
          <a:endParaRPr kumimoji="1" lang="ja-JP" altLang="en-US" sz="2000"/>
        </a:p>
      </dgm:t>
    </dgm:pt>
    <dgm:pt modelId="{507A3133-0ED1-4396-86CB-EBD8A8DA13D6}">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Prototype build</a:t>
          </a:r>
          <a:endParaRPr kumimoji="1" lang="ja-JP" altLang="en-US" sz="1600" dirty="0"/>
        </a:p>
      </dgm:t>
    </dgm:pt>
    <dgm:pt modelId="{10C78E3B-94D7-42A7-AEE0-6515342F7DC2}" type="parTrans" cxnId="{F28AA130-8533-44C3-BEDC-AE5D88F42C07}">
      <dgm:prSet/>
      <dgm:spPr/>
      <dgm:t>
        <a:bodyPr/>
        <a:lstStyle/>
        <a:p>
          <a:endParaRPr kumimoji="1" lang="ja-JP" altLang="en-US" sz="2000"/>
        </a:p>
      </dgm:t>
    </dgm:pt>
    <dgm:pt modelId="{AA0E86B8-B699-427D-B6F3-CDD56E50FC51}" type="sibTrans" cxnId="{F28AA130-8533-44C3-BEDC-AE5D88F42C07}">
      <dgm:prSet/>
      <dgm:spPr/>
      <dgm:t>
        <a:bodyPr/>
        <a:lstStyle/>
        <a:p>
          <a:endParaRPr kumimoji="1" lang="ja-JP" altLang="en-US" sz="2000"/>
        </a:p>
      </dgm:t>
    </dgm:pt>
    <dgm:pt modelId="{6BA98842-102D-41DF-89A8-061DE03ED205}">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err="1" smtClean="0"/>
            <a:t>Morningly</a:t>
          </a:r>
          <a:r>
            <a:rPr kumimoji="1" lang="en-US" altLang="ja-JP" sz="1600" dirty="0" smtClean="0"/>
            <a:t> build</a:t>
          </a:r>
          <a:endParaRPr kumimoji="1" lang="ja-JP" altLang="en-US" sz="1600" dirty="0"/>
        </a:p>
      </dgm:t>
    </dgm:pt>
    <dgm:pt modelId="{59919E15-56C1-497D-9127-525721E9CF6E}" type="parTrans" cxnId="{8334BBA4-F4A8-4550-9265-87FBA7CF5364}">
      <dgm:prSet/>
      <dgm:spPr/>
      <dgm:t>
        <a:bodyPr/>
        <a:lstStyle/>
        <a:p>
          <a:endParaRPr kumimoji="1" lang="ja-JP" altLang="en-US" sz="2000"/>
        </a:p>
      </dgm:t>
    </dgm:pt>
    <dgm:pt modelId="{82E1D2E4-0DCA-4637-BA7B-2C6663040BDC}" type="sibTrans" cxnId="{8334BBA4-F4A8-4550-9265-87FBA7CF5364}">
      <dgm:prSet/>
      <dgm:spPr/>
      <dgm:t>
        <a:bodyPr/>
        <a:lstStyle/>
        <a:p>
          <a:endParaRPr kumimoji="1" lang="ja-JP" altLang="en-US" sz="2000"/>
        </a:p>
      </dgm:t>
    </dgm:pt>
    <dgm:pt modelId="{6288FA89-19BA-4FC7-9DBA-D219F860DB33}">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Leaked build</a:t>
          </a:r>
          <a:endParaRPr kumimoji="1" lang="ja-JP" altLang="en-US" sz="1600" dirty="0"/>
        </a:p>
      </dgm:t>
    </dgm:pt>
    <dgm:pt modelId="{8E63333B-5CA6-4869-8284-51736BB06F3C}" type="parTrans" cxnId="{19585157-86B4-4379-B8A2-1221560A7115}">
      <dgm:prSet/>
      <dgm:spPr/>
      <dgm:t>
        <a:bodyPr/>
        <a:lstStyle/>
        <a:p>
          <a:endParaRPr kumimoji="1" lang="ja-JP" altLang="en-US" sz="2000"/>
        </a:p>
      </dgm:t>
    </dgm:pt>
    <dgm:pt modelId="{1C20D786-602A-4399-99B3-C7050B9D6863}" type="sibTrans" cxnId="{19585157-86B4-4379-B8A2-1221560A7115}">
      <dgm:prSet/>
      <dgm:spPr/>
      <dgm:t>
        <a:bodyPr/>
        <a:lstStyle/>
        <a:p>
          <a:endParaRPr kumimoji="1" lang="ja-JP" altLang="en-US" sz="2000"/>
        </a:p>
      </dgm:t>
    </dgm:pt>
    <dgm:pt modelId="{62BD6A6C-5330-4BDC-9FC2-047C7873BA0D}">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New build</a:t>
          </a:r>
          <a:endParaRPr kumimoji="1" lang="ja-JP" altLang="en-US" sz="1600" dirty="0"/>
        </a:p>
      </dgm:t>
    </dgm:pt>
    <dgm:pt modelId="{6D746DE7-BEF8-4FF3-8441-791FE35B4074}" type="parTrans" cxnId="{7D66E380-3619-45E2-B0B7-581C554E8368}">
      <dgm:prSet/>
      <dgm:spPr/>
      <dgm:t>
        <a:bodyPr/>
        <a:lstStyle/>
        <a:p>
          <a:endParaRPr kumimoji="1" lang="ja-JP" altLang="en-US"/>
        </a:p>
      </dgm:t>
    </dgm:pt>
    <dgm:pt modelId="{73AE42E7-80AF-4B7B-A0B9-105729713B3F}" type="sibTrans" cxnId="{7D66E380-3619-45E2-B0B7-581C554E8368}">
      <dgm:prSet/>
      <dgm:spPr/>
      <dgm:t>
        <a:bodyPr/>
        <a:lstStyle/>
        <a:p>
          <a:endParaRPr kumimoji="1" lang="ja-JP" altLang="en-US"/>
        </a:p>
      </dgm:t>
    </dgm:pt>
    <dgm:pt modelId="{4BA8D7A1-9EB3-43C8-88A5-39002C94E6A2}">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Old build</a:t>
          </a:r>
          <a:endParaRPr kumimoji="1" lang="ja-JP" altLang="en-US" sz="1600" dirty="0"/>
        </a:p>
      </dgm:t>
    </dgm:pt>
    <dgm:pt modelId="{80ABAE0F-6CFD-4D55-8170-1CC7720CA2A8}" type="parTrans" cxnId="{B131056E-9C7A-4C32-9BBF-69EF6DD215E0}">
      <dgm:prSet/>
      <dgm:spPr/>
      <dgm:t>
        <a:bodyPr/>
        <a:lstStyle/>
        <a:p>
          <a:endParaRPr kumimoji="1" lang="ja-JP" altLang="en-US"/>
        </a:p>
      </dgm:t>
    </dgm:pt>
    <dgm:pt modelId="{CD6E103E-9ADE-4A1C-8AFE-ADC3228666AE}" type="sibTrans" cxnId="{B131056E-9C7A-4C32-9BBF-69EF6DD215E0}">
      <dgm:prSet/>
      <dgm:spPr/>
      <dgm:t>
        <a:bodyPr/>
        <a:lstStyle/>
        <a:p>
          <a:endParaRPr kumimoji="1" lang="ja-JP" altLang="en-US"/>
        </a:p>
      </dgm:t>
    </dgm:pt>
    <dgm:pt modelId="{73D1BB71-D792-4144-B537-581BBD9BC8CB}">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Newer build</a:t>
          </a:r>
          <a:endParaRPr kumimoji="1" lang="ja-JP" altLang="en-US" sz="1600" dirty="0"/>
        </a:p>
      </dgm:t>
    </dgm:pt>
    <dgm:pt modelId="{41FBAC79-2CE0-4AAD-95E3-2C94E6EFD072}" type="parTrans" cxnId="{D5052F7B-8F60-47F1-B737-7AD9DD87016E}">
      <dgm:prSet/>
      <dgm:spPr/>
      <dgm:t>
        <a:bodyPr/>
        <a:lstStyle/>
        <a:p>
          <a:endParaRPr lang="en-US"/>
        </a:p>
      </dgm:t>
    </dgm:pt>
    <dgm:pt modelId="{648329C6-1694-4303-8B96-F69C957850CF}" type="sibTrans" cxnId="{D5052F7B-8F60-47F1-B737-7AD9DD87016E}">
      <dgm:prSet/>
      <dgm:spPr/>
      <dgm:t>
        <a:bodyPr/>
        <a:lstStyle/>
        <a:p>
          <a:endParaRPr lang="en-US"/>
        </a:p>
      </dgm:t>
    </dgm:pt>
    <dgm:pt modelId="{9F4F89DF-8B44-420F-B4FA-72744AAED324}">
      <dgm:prSet custT="1">
        <dgm:style>
          <a:lnRef idx="1">
            <a:schemeClr val="dk1"/>
          </a:lnRef>
          <a:fillRef idx="2">
            <a:schemeClr val="dk1"/>
          </a:fillRef>
          <a:effectRef idx="1">
            <a:schemeClr val="dk1"/>
          </a:effectRef>
          <a:fontRef idx="minor">
            <a:schemeClr val="dk1"/>
          </a:fontRef>
        </dgm:style>
      </dgm:prSet>
      <dgm:spPr/>
      <dgm:t>
        <a:bodyPr/>
        <a:lstStyle/>
        <a:p>
          <a:r>
            <a:rPr kumimoji="1" lang="en-US" altLang="ja-JP" sz="1600" dirty="0" smtClean="0"/>
            <a:t>Older build</a:t>
          </a:r>
          <a:endParaRPr kumimoji="1" lang="ja-JP" altLang="en-US" sz="1600" dirty="0"/>
        </a:p>
      </dgm:t>
    </dgm:pt>
    <dgm:pt modelId="{B9E37EB4-0A92-45E0-BF42-9FBC440652F9}" type="parTrans" cxnId="{E7ACB7ED-9F4D-4B35-8CB3-E4AAC9A06FFC}">
      <dgm:prSet/>
      <dgm:spPr/>
      <dgm:t>
        <a:bodyPr/>
        <a:lstStyle/>
        <a:p>
          <a:endParaRPr lang="en-US"/>
        </a:p>
      </dgm:t>
    </dgm:pt>
    <dgm:pt modelId="{5A3384B5-AB4C-43F1-955A-75F6823C18B4}" type="sibTrans" cxnId="{E7ACB7ED-9F4D-4B35-8CB3-E4AAC9A06FFC}">
      <dgm:prSet/>
      <dgm:spPr/>
      <dgm:t>
        <a:bodyPr/>
        <a:lstStyle/>
        <a:p>
          <a:endParaRPr 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77095733-B348-4AA8-9BB0-29EC93C7F03D}" type="pres">
      <dgm:prSet presAssocID="{EFBD83EC-1735-406C-9AEE-1B1BC69C1BED}" presName="node" presStyleLbl="node1" presStyleIdx="0" presStyleCnt="40">
        <dgm:presLayoutVars>
          <dgm:bulletEnabled val="1"/>
        </dgm:presLayoutVars>
      </dgm:prSet>
      <dgm:spPr>
        <a:prstGeom prst="roundRect">
          <a:avLst/>
        </a:prstGeom>
      </dgm:spPr>
      <dgm:t>
        <a:bodyPr/>
        <a:lstStyle/>
        <a:p>
          <a:endParaRPr kumimoji="1" lang="ja-JP" altLang="en-US"/>
        </a:p>
      </dgm:t>
    </dgm:pt>
    <dgm:pt modelId="{F59512A8-BF9F-4118-BB07-7F3EC8A7F03D}" type="pres">
      <dgm:prSet presAssocID="{3EF3F911-3E4D-42A5-A051-1CEB057C32D8}" presName="sibTrans" presStyleCnt="0"/>
      <dgm:spPr/>
      <dgm:t>
        <a:bodyPr/>
        <a:lstStyle/>
        <a:p>
          <a:endParaRPr kumimoji="1" lang="ja-JP" altLang="en-US"/>
        </a:p>
      </dgm:t>
    </dgm:pt>
    <dgm:pt modelId="{F7DC7B0A-BF02-4990-A990-00A27C9CC2C7}" type="pres">
      <dgm:prSet presAssocID="{10C9447B-D20E-4EA6-A22C-D7D632426C66}" presName="node" presStyleLbl="node1" presStyleIdx="1" presStyleCnt="40">
        <dgm:presLayoutVars>
          <dgm:bulletEnabled val="1"/>
        </dgm:presLayoutVars>
      </dgm:prSet>
      <dgm:spPr>
        <a:prstGeom prst="roundRect">
          <a:avLst/>
        </a:prstGeom>
      </dgm:spPr>
      <dgm:t>
        <a:bodyPr/>
        <a:lstStyle/>
        <a:p>
          <a:endParaRPr kumimoji="1" lang="ja-JP" altLang="en-US"/>
        </a:p>
      </dgm:t>
    </dgm:pt>
    <dgm:pt modelId="{E65464C2-5720-46B9-BE3F-1A3860614671}" type="pres">
      <dgm:prSet presAssocID="{0B365B8F-9B43-4191-BAD9-03F231B6E6E4}" presName="sibTrans" presStyleCnt="0"/>
      <dgm:spPr/>
      <dgm:t>
        <a:bodyPr/>
        <a:lstStyle/>
        <a:p>
          <a:endParaRPr kumimoji="1" lang="ja-JP" altLang="en-US"/>
        </a:p>
      </dgm:t>
    </dgm:pt>
    <dgm:pt modelId="{0463B1CE-8302-4477-8AC8-662DD61E1D11}" type="pres">
      <dgm:prSet presAssocID="{1258396A-737F-441A-95E1-882DC1AC7A00}" presName="node" presStyleLbl="node1" presStyleIdx="2" presStyleCnt="40">
        <dgm:presLayoutVars>
          <dgm:bulletEnabled val="1"/>
        </dgm:presLayoutVars>
      </dgm:prSet>
      <dgm:spPr>
        <a:prstGeom prst="roundRect">
          <a:avLst/>
        </a:prstGeom>
      </dgm:spPr>
      <dgm:t>
        <a:bodyPr/>
        <a:lstStyle/>
        <a:p>
          <a:endParaRPr kumimoji="1" lang="ja-JP" altLang="en-US"/>
        </a:p>
      </dgm:t>
    </dgm:pt>
    <dgm:pt modelId="{CB9DCCFA-4961-4658-8D42-0E9367BCD8C7}" type="pres">
      <dgm:prSet presAssocID="{D501C7BA-F587-48FD-BC5A-EE83A34D33B7}" presName="sibTrans" presStyleCnt="0"/>
      <dgm:spPr/>
      <dgm:t>
        <a:bodyPr/>
        <a:lstStyle/>
        <a:p>
          <a:endParaRPr kumimoji="1" lang="ja-JP" altLang="en-US"/>
        </a:p>
      </dgm:t>
    </dgm:pt>
    <dgm:pt modelId="{5DBD737C-5B8C-4D3D-9264-67F53C46DE54}" type="pres">
      <dgm:prSet presAssocID="{752063D3-CCDE-49AE-AF65-D48E79CDE3B0}" presName="node" presStyleLbl="node1" presStyleIdx="3" presStyleCnt="40">
        <dgm:presLayoutVars>
          <dgm:bulletEnabled val="1"/>
        </dgm:presLayoutVars>
      </dgm:prSet>
      <dgm:spPr>
        <a:prstGeom prst="roundRect">
          <a:avLst/>
        </a:prstGeom>
      </dgm:spPr>
      <dgm:t>
        <a:bodyPr/>
        <a:lstStyle/>
        <a:p>
          <a:endParaRPr kumimoji="1" lang="ja-JP" altLang="en-US"/>
        </a:p>
      </dgm:t>
    </dgm:pt>
    <dgm:pt modelId="{538BEFCD-B372-4053-8572-33DFF509776F}" type="pres">
      <dgm:prSet presAssocID="{CD76BBF9-FE7A-4D20-A6FE-FCC23F53CD82}" presName="sibTrans" presStyleCnt="0"/>
      <dgm:spPr/>
      <dgm:t>
        <a:bodyPr/>
        <a:lstStyle/>
        <a:p>
          <a:endParaRPr kumimoji="1" lang="ja-JP" altLang="en-US"/>
        </a:p>
      </dgm:t>
    </dgm:pt>
    <dgm:pt modelId="{274629FF-3C72-4A36-B6F5-6423B04620DD}" type="pres">
      <dgm:prSet presAssocID="{8192018E-7D24-44FA-876A-C48826113140}" presName="node" presStyleLbl="node1" presStyleIdx="4" presStyleCnt="40">
        <dgm:presLayoutVars>
          <dgm:bulletEnabled val="1"/>
        </dgm:presLayoutVars>
      </dgm:prSet>
      <dgm:spPr>
        <a:prstGeom prst="roundRect">
          <a:avLst/>
        </a:prstGeom>
      </dgm:spPr>
      <dgm:t>
        <a:bodyPr/>
        <a:lstStyle/>
        <a:p>
          <a:endParaRPr kumimoji="1" lang="ja-JP" altLang="en-US"/>
        </a:p>
      </dgm:t>
    </dgm:pt>
    <dgm:pt modelId="{6F0F7397-44CD-4048-A458-911418DAEB9D}" type="pres">
      <dgm:prSet presAssocID="{E9E8EDB4-2290-4328-AFE9-6A3AD5D109FD}" presName="sibTrans" presStyleCnt="0"/>
      <dgm:spPr/>
      <dgm:t>
        <a:bodyPr/>
        <a:lstStyle/>
        <a:p>
          <a:endParaRPr kumimoji="1" lang="ja-JP" altLang="en-US"/>
        </a:p>
      </dgm:t>
    </dgm:pt>
    <dgm:pt modelId="{345F8DCF-D52B-453F-A55F-565A1019EEFE}" type="pres">
      <dgm:prSet presAssocID="{507A3133-0ED1-4396-86CB-EBD8A8DA13D6}" presName="node" presStyleLbl="node1" presStyleIdx="5" presStyleCnt="40">
        <dgm:presLayoutVars>
          <dgm:bulletEnabled val="1"/>
        </dgm:presLayoutVars>
      </dgm:prSet>
      <dgm:spPr>
        <a:prstGeom prst="roundRect">
          <a:avLst/>
        </a:prstGeom>
      </dgm:spPr>
      <dgm:t>
        <a:bodyPr/>
        <a:lstStyle/>
        <a:p>
          <a:endParaRPr kumimoji="1" lang="ja-JP" altLang="en-US"/>
        </a:p>
      </dgm:t>
    </dgm:pt>
    <dgm:pt modelId="{ACAE3BDF-8FB4-4274-AFA6-A45DB98F67CD}" type="pres">
      <dgm:prSet presAssocID="{AA0E86B8-B699-427D-B6F3-CDD56E50FC51}" presName="sibTrans" presStyleCnt="0"/>
      <dgm:spPr/>
      <dgm:t>
        <a:bodyPr/>
        <a:lstStyle/>
        <a:p>
          <a:endParaRPr kumimoji="1" lang="ja-JP" altLang="en-US"/>
        </a:p>
      </dgm:t>
    </dgm:pt>
    <dgm:pt modelId="{883A8EF4-B23A-4CA5-9116-6D606F3B3E87}" type="pres">
      <dgm:prSet presAssocID="{265061C9-25B6-44EB-B4A7-769AA0D95C16}" presName="node" presStyleLbl="node1" presStyleIdx="6" presStyleCnt="40">
        <dgm:presLayoutVars>
          <dgm:bulletEnabled val="1"/>
        </dgm:presLayoutVars>
      </dgm:prSet>
      <dgm:spPr>
        <a:prstGeom prst="roundRect">
          <a:avLst/>
        </a:prstGeom>
      </dgm:spPr>
      <dgm:t>
        <a:bodyPr/>
        <a:lstStyle/>
        <a:p>
          <a:endParaRPr kumimoji="1" lang="ja-JP" altLang="en-US"/>
        </a:p>
      </dgm:t>
    </dgm:pt>
    <dgm:pt modelId="{B74D8F0E-DBEA-4307-A202-79D6EE4BA7FD}" type="pres">
      <dgm:prSet presAssocID="{B6A12E4D-53DE-4331-B800-812D95D3FCE6}" presName="sibTrans" presStyleCnt="0"/>
      <dgm:spPr/>
      <dgm:t>
        <a:bodyPr/>
        <a:lstStyle/>
        <a:p>
          <a:endParaRPr kumimoji="1" lang="ja-JP" altLang="en-US"/>
        </a:p>
      </dgm:t>
    </dgm:pt>
    <dgm:pt modelId="{F8DF2959-308F-4762-B171-044B940D7AF3}" type="pres">
      <dgm:prSet presAssocID="{03F017AC-7DBD-44CC-BB91-24216243587B}" presName="node" presStyleLbl="node1" presStyleIdx="7" presStyleCnt="40">
        <dgm:presLayoutVars>
          <dgm:bulletEnabled val="1"/>
        </dgm:presLayoutVars>
      </dgm:prSet>
      <dgm:spPr>
        <a:prstGeom prst="roundRect">
          <a:avLst/>
        </a:prstGeom>
      </dgm:spPr>
      <dgm:t>
        <a:bodyPr/>
        <a:lstStyle/>
        <a:p>
          <a:endParaRPr kumimoji="1" lang="ja-JP" altLang="en-US"/>
        </a:p>
      </dgm:t>
    </dgm:pt>
    <dgm:pt modelId="{A5FFDEAB-EB4F-4770-A295-D94AF9B5506D}" type="pres">
      <dgm:prSet presAssocID="{4D477768-4990-43AD-B6C7-5D62F7F9285B}" presName="sibTrans" presStyleCnt="0"/>
      <dgm:spPr/>
      <dgm:t>
        <a:bodyPr/>
        <a:lstStyle/>
        <a:p>
          <a:endParaRPr kumimoji="1" lang="ja-JP" altLang="en-US"/>
        </a:p>
      </dgm:t>
    </dgm:pt>
    <dgm:pt modelId="{E1918289-20A1-4C98-956F-26A6C32B8C6E}" type="pres">
      <dgm:prSet presAssocID="{BBEF13FC-5669-4535-AFE6-31ED560EBF0A}" presName="node" presStyleLbl="node1" presStyleIdx="8" presStyleCnt="40">
        <dgm:presLayoutVars>
          <dgm:bulletEnabled val="1"/>
        </dgm:presLayoutVars>
      </dgm:prSet>
      <dgm:spPr>
        <a:prstGeom prst="roundRect">
          <a:avLst/>
        </a:prstGeom>
      </dgm:spPr>
      <dgm:t>
        <a:bodyPr/>
        <a:lstStyle/>
        <a:p>
          <a:endParaRPr kumimoji="1" lang="ja-JP" altLang="en-US"/>
        </a:p>
      </dgm:t>
    </dgm:pt>
    <dgm:pt modelId="{32B1A70E-696B-4B15-A38C-ABE59F85DF00}" type="pres">
      <dgm:prSet presAssocID="{9D9BAA3F-2F36-4B34-A4A2-0F283B5FDA9D}" presName="sibTrans" presStyleCnt="0"/>
      <dgm:spPr/>
      <dgm:t>
        <a:bodyPr/>
        <a:lstStyle/>
        <a:p>
          <a:endParaRPr kumimoji="1" lang="ja-JP" altLang="en-US"/>
        </a:p>
      </dgm:t>
    </dgm:pt>
    <dgm:pt modelId="{682A6495-5E09-46E7-8190-87B53FF0D3D0}" type="pres">
      <dgm:prSet presAssocID="{C3E10FAF-2B36-4D46-A40A-C223FE60A9D8}" presName="node" presStyleLbl="node1" presStyleIdx="9" presStyleCnt="40">
        <dgm:presLayoutVars>
          <dgm:bulletEnabled val="1"/>
        </dgm:presLayoutVars>
      </dgm:prSet>
      <dgm:spPr>
        <a:prstGeom prst="roundRect">
          <a:avLst/>
        </a:prstGeom>
      </dgm:spPr>
      <dgm:t>
        <a:bodyPr/>
        <a:lstStyle/>
        <a:p>
          <a:endParaRPr kumimoji="1" lang="ja-JP" altLang="en-US"/>
        </a:p>
      </dgm:t>
    </dgm:pt>
    <dgm:pt modelId="{1CCE373D-7F64-4AD2-88C0-55D3C10408FC}" type="pres">
      <dgm:prSet presAssocID="{448E1058-491F-4203-AB1F-A640BC3566BC}" presName="sibTrans" presStyleCnt="0"/>
      <dgm:spPr/>
      <dgm:t>
        <a:bodyPr/>
        <a:lstStyle/>
        <a:p>
          <a:endParaRPr kumimoji="1" lang="ja-JP" altLang="en-US"/>
        </a:p>
      </dgm:t>
    </dgm:pt>
    <dgm:pt modelId="{9798BD25-13CF-4F76-B265-CA96BAEAA673}" type="pres">
      <dgm:prSet presAssocID="{6DE01BEF-17B8-4D01-8DB2-B526AA91ECE6}" presName="node" presStyleLbl="node1" presStyleIdx="10" presStyleCnt="40" custLinFactNeighborY="3048">
        <dgm:presLayoutVars>
          <dgm:bulletEnabled val="1"/>
        </dgm:presLayoutVars>
      </dgm:prSet>
      <dgm:spPr>
        <a:prstGeom prst="roundRect">
          <a:avLst/>
        </a:prstGeom>
      </dgm:spPr>
      <dgm:t>
        <a:bodyPr/>
        <a:lstStyle/>
        <a:p>
          <a:endParaRPr kumimoji="1" lang="ja-JP" altLang="en-US"/>
        </a:p>
      </dgm:t>
    </dgm:pt>
    <dgm:pt modelId="{426E5320-5363-450A-B757-6DA2D8D4D244}" type="pres">
      <dgm:prSet presAssocID="{4A453C32-03C4-4B22-93D5-170ADE07F400}" presName="sibTrans" presStyleCnt="0"/>
      <dgm:spPr/>
      <dgm:t>
        <a:bodyPr/>
        <a:lstStyle/>
        <a:p>
          <a:endParaRPr kumimoji="1" lang="ja-JP" altLang="en-US"/>
        </a:p>
      </dgm:t>
    </dgm:pt>
    <dgm:pt modelId="{6F14FE2F-B26E-4F84-840C-88D2FA924888}" type="pres">
      <dgm:prSet presAssocID="{EDD70FCF-A228-457B-86D1-950D80DB1F27}" presName="node" presStyleLbl="node1" presStyleIdx="11" presStyleCnt="40" custLinFactNeighborY="3853">
        <dgm:presLayoutVars>
          <dgm:bulletEnabled val="1"/>
        </dgm:presLayoutVars>
      </dgm:prSet>
      <dgm:spPr>
        <a:prstGeom prst="roundRect">
          <a:avLst/>
        </a:prstGeom>
      </dgm:spPr>
      <dgm:t>
        <a:bodyPr/>
        <a:lstStyle/>
        <a:p>
          <a:endParaRPr kumimoji="1" lang="ja-JP" altLang="en-US"/>
        </a:p>
      </dgm:t>
    </dgm:pt>
    <dgm:pt modelId="{173410A8-11A6-4F79-B8EF-EED90D45D31B}" type="pres">
      <dgm:prSet presAssocID="{978B19F3-5A60-4DE3-B645-0FD1FECF67C0}" presName="sibTrans" presStyleCnt="0"/>
      <dgm:spPr/>
      <dgm:t>
        <a:bodyPr/>
        <a:lstStyle/>
        <a:p>
          <a:endParaRPr kumimoji="1" lang="ja-JP" altLang="en-US"/>
        </a:p>
      </dgm:t>
    </dgm:pt>
    <dgm:pt modelId="{41CCA3D7-61A2-4A71-83C4-AF01AB327B93}" type="pres">
      <dgm:prSet presAssocID="{B4E4DA98-793D-4761-85CE-DCCAC34E00F6}" presName="node" presStyleLbl="node1" presStyleIdx="12" presStyleCnt="40">
        <dgm:presLayoutVars>
          <dgm:bulletEnabled val="1"/>
        </dgm:presLayoutVars>
      </dgm:prSet>
      <dgm:spPr>
        <a:prstGeom prst="roundRect">
          <a:avLst/>
        </a:prstGeom>
      </dgm:spPr>
      <dgm:t>
        <a:bodyPr/>
        <a:lstStyle/>
        <a:p>
          <a:endParaRPr kumimoji="1" lang="ja-JP" altLang="en-US"/>
        </a:p>
      </dgm:t>
    </dgm:pt>
    <dgm:pt modelId="{6AE50A52-39FE-4A7E-B830-BE17B80EA59B}" type="pres">
      <dgm:prSet presAssocID="{8984E12C-9AF0-4D63-90AE-DD22F8F15632}" presName="sibTrans" presStyleCnt="0"/>
      <dgm:spPr/>
      <dgm:t>
        <a:bodyPr/>
        <a:lstStyle/>
        <a:p>
          <a:endParaRPr kumimoji="1" lang="ja-JP" altLang="en-US"/>
        </a:p>
      </dgm:t>
    </dgm:pt>
    <dgm:pt modelId="{B172035C-95A3-4C80-9329-A92DED1A40BF}" type="pres">
      <dgm:prSet presAssocID="{3EFAAED4-0D94-4A73-8D8C-56D26BCA476B}" presName="node" presStyleLbl="node1" presStyleIdx="13" presStyleCnt="40">
        <dgm:presLayoutVars>
          <dgm:bulletEnabled val="1"/>
        </dgm:presLayoutVars>
      </dgm:prSet>
      <dgm:spPr>
        <a:prstGeom prst="roundRect">
          <a:avLst/>
        </a:prstGeom>
      </dgm:spPr>
      <dgm:t>
        <a:bodyPr/>
        <a:lstStyle/>
        <a:p>
          <a:endParaRPr kumimoji="1" lang="ja-JP" altLang="en-US"/>
        </a:p>
      </dgm:t>
    </dgm:pt>
    <dgm:pt modelId="{88199628-EE79-459E-8CAF-E6E8F86BE21B}" type="pres">
      <dgm:prSet presAssocID="{4B4D57CA-014F-413B-BDE0-3C45DFE85828}" presName="sibTrans" presStyleCnt="0"/>
      <dgm:spPr/>
      <dgm:t>
        <a:bodyPr/>
        <a:lstStyle/>
        <a:p>
          <a:endParaRPr kumimoji="1" lang="ja-JP" altLang="en-US"/>
        </a:p>
      </dgm:t>
    </dgm:pt>
    <dgm:pt modelId="{DD5B7C90-B574-4858-97DF-AB419C96BF12}" type="pres">
      <dgm:prSet presAssocID="{5D45EA2F-EC4A-4D36-AFB1-3E9253809247}" presName="node" presStyleLbl="node1" presStyleIdx="14" presStyleCnt="40" custLinFactNeighborY="3853">
        <dgm:presLayoutVars>
          <dgm:bulletEnabled val="1"/>
        </dgm:presLayoutVars>
      </dgm:prSet>
      <dgm:spPr>
        <a:prstGeom prst="roundRect">
          <a:avLst/>
        </a:prstGeom>
      </dgm:spPr>
      <dgm:t>
        <a:bodyPr/>
        <a:lstStyle/>
        <a:p>
          <a:endParaRPr kumimoji="1" lang="ja-JP" altLang="en-US"/>
        </a:p>
      </dgm:t>
    </dgm:pt>
    <dgm:pt modelId="{79B8D6A3-44DC-49A8-A176-CB93C4B1D9D8}" type="pres">
      <dgm:prSet presAssocID="{3EB58360-D833-4437-ACBC-C7AEAD67BE9F}" presName="sibTrans" presStyleCnt="0"/>
      <dgm:spPr/>
      <dgm:t>
        <a:bodyPr/>
        <a:lstStyle/>
        <a:p>
          <a:endParaRPr kumimoji="1" lang="ja-JP" altLang="en-US"/>
        </a:p>
      </dgm:t>
    </dgm:pt>
    <dgm:pt modelId="{E7CC7419-9C18-4BD4-98B9-BE96202D0124}" type="pres">
      <dgm:prSet presAssocID="{D8E961D0-0D72-442C-8D7F-F5A363908E2E}" presName="node" presStyleLbl="node1" presStyleIdx="15" presStyleCnt="40">
        <dgm:presLayoutVars>
          <dgm:bulletEnabled val="1"/>
        </dgm:presLayoutVars>
      </dgm:prSet>
      <dgm:spPr>
        <a:prstGeom prst="snip1Rect">
          <a:avLst/>
        </a:prstGeom>
      </dgm:spPr>
      <dgm:t>
        <a:bodyPr/>
        <a:lstStyle/>
        <a:p>
          <a:endParaRPr kumimoji="1" lang="ja-JP" altLang="en-US"/>
        </a:p>
      </dgm:t>
    </dgm:pt>
    <dgm:pt modelId="{E69F8157-C66E-40DA-BFBB-A5D93A3CF16B}" type="pres">
      <dgm:prSet presAssocID="{2DD2817A-2A9E-4488-A44B-7CA5F1FC0F6C}" presName="sibTrans" presStyleCnt="0"/>
      <dgm:spPr/>
      <dgm:t>
        <a:bodyPr/>
        <a:lstStyle/>
        <a:p>
          <a:endParaRPr kumimoji="1" lang="ja-JP" altLang="en-US"/>
        </a:p>
      </dgm:t>
    </dgm:pt>
    <dgm:pt modelId="{58698A23-1606-4AF3-8812-231A914D00BA}" type="pres">
      <dgm:prSet presAssocID="{36A314D8-E7BF-4658-B1DD-74265C50CE1D}" presName="node" presStyleLbl="node1" presStyleIdx="16" presStyleCnt="40">
        <dgm:presLayoutVars>
          <dgm:bulletEnabled val="1"/>
        </dgm:presLayoutVars>
      </dgm:prSet>
      <dgm:spPr>
        <a:prstGeom prst="snip1Rect">
          <a:avLst/>
        </a:prstGeom>
      </dgm:spPr>
      <dgm:t>
        <a:bodyPr/>
        <a:lstStyle/>
        <a:p>
          <a:endParaRPr kumimoji="1" lang="ja-JP" altLang="en-US"/>
        </a:p>
      </dgm:t>
    </dgm:pt>
    <dgm:pt modelId="{97F7C4BF-9C7A-4C8F-94D5-12C799BE23B6}" type="pres">
      <dgm:prSet presAssocID="{F57FE862-F99C-4AF2-90EF-50D698225B07}" presName="sibTrans" presStyleCnt="0"/>
      <dgm:spPr/>
      <dgm:t>
        <a:bodyPr/>
        <a:lstStyle/>
        <a:p>
          <a:endParaRPr kumimoji="1" lang="ja-JP" altLang="en-US"/>
        </a:p>
      </dgm:t>
    </dgm:pt>
    <dgm:pt modelId="{4D356755-D3D3-46AC-AA5C-4934EC33C9F3}" type="pres">
      <dgm:prSet presAssocID="{0DB9CAE8-8F6E-42CC-B45C-53958AB19A23}" presName="node" presStyleLbl="node1" presStyleIdx="17" presStyleCnt="40">
        <dgm:presLayoutVars>
          <dgm:bulletEnabled val="1"/>
        </dgm:presLayoutVars>
      </dgm:prSet>
      <dgm:spPr>
        <a:prstGeom prst="snip1Rect">
          <a:avLst/>
        </a:prstGeom>
      </dgm:spPr>
      <dgm:t>
        <a:bodyPr/>
        <a:lstStyle/>
        <a:p>
          <a:endParaRPr kumimoji="1" lang="ja-JP" altLang="en-US"/>
        </a:p>
      </dgm:t>
    </dgm:pt>
    <dgm:pt modelId="{6A978369-8BED-4D01-B448-F0F69E6917E6}" type="pres">
      <dgm:prSet presAssocID="{D7BC2B70-A996-47BB-82E5-506D305672B6}" presName="sibTrans" presStyleCnt="0"/>
      <dgm:spPr/>
      <dgm:t>
        <a:bodyPr/>
        <a:lstStyle/>
        <a:p>
          <a:endParaRPr kumimoji="1" lang="ja-JP" altLang="en-US"/>
        </a:p>
      </dgm:t>
    </dgm:pt>
    <dgm:pt modelId="{03C314C3-32F8-445D-9A14-76E6E551ED91}" type="pres">
      <dgm:prSet presAssocID="{1580B96D-7C01-4AC2-A21E-B5E1486CDEB4}" presName="node" presStyleLbl="node1" presStyleIdx="18" presStyleCnt="40">
        <dgm:presLayoutVars>
          <dgm:bulletEnabled val="1"/>
        </dgm:presLayoutVars>
      </dgm:prSet>
      <dgm:spPr>
        <a:prstGeom prst="snip1Rect">
          <a:avLst/>
        </a:prstGeom>
      </dgm:spPr>
      <dgm:t>
        <a:bodyPr/>
        <a:lstStyle/>
        <a:p>
          <a:endParaRPr kumimoji="1" lang="ja-JP" altLang="en-US"/>
        </a:p>
      </dgm:t>
    </dgm:pt>
    <dgm:pt modelId="{18BF4328-E009-4099-A25A-8863C3D65A43}" type="pres">
      <dgm:prSet presAssocID="{9B035E0C-051E-4FE8-9B30-206E20C46E07}" presName="sibTrans" presStyleCnt="0"/>
      <dgm:spPr/>
      <dgm:t>
        <a:bodyPr/>
        <a:lstStyle/>
        <a:p>
          <a:endParaRPr kumimoji="1" lang="ja-JP" altLang="en-US"/>
        </a:p>
      </dgm:t>
    </dgm:pt>
    <dgm:pt modelId="{6D501362-11F0-45D4-B63E-A4E4B71DC569}" type="pres">
      <dgm:prSet presAssocID="{3CA6E93D-9EDF-42F6-9892-DC0374D5F3A8}" presName="node" presStyleLbl="node1" presStyleIdx="19" presStyleCnt="40">
        <dgm:presLayoutVars>
          <dgm:bulletEnabled val="1"/>
        </dgm:presLayoutVars>
      </dgm:prSet>
      <dgm:spPr>
        <a:prstGeom prst="snip1Rect">
          <a:avLst/>
        </a:prstGeom>
      </dgm:spPr>
      <dgm:t>
        <a:bodyPr/>
        <a:lstStyle/>
        <a:p>
          <a:endParaRPr kumimoji="1" lang="ja-JP" altLang="en-US"/>
        </a:p>
      </dgm:t>
    </dgm:pt>
    <dgm:pt modelId="{E1C10E36-6CC7-4441-AE47-F858FCF86A3D}" type="pres">
      <dgm:prSet presAssocID="{AD8061B3-BFF2-44CD-A94E-5F6A4F38D84A}" presName="sibTrans" presStyleCnt="0"/>
      <dgm:spPr/>
      <dgm:t>
        <a:bodyPr/>
        <a:lstStyle/>
        <a:p>
          <a:endParaRPr kumimoji="1" lang="ja-JP" altLang="en-US"/>
        </a:p>
      </dgm:t>
    </dgm:pt>
    <dgm:pt modelId="{E7485C95-F574-4384-B2E5-5DDF19B68945}" type="pres">
      <dgm:prSet presAssocID="{6BA98842-102D-41DF-89A8-061DE03ED205}" presName="node" presStyleLbl="node1" presStyleIdx="20" presStyleCnt="40">
        <dgm:presLayoutVars>
          <dgm:bulletEnabled val="1"/>
        </dgm:presLayoutVars>
      </dgm:prSet>
      <dgm:spPr>
        <a:prstGeom prst="snip1Rect">
          <a:avLst/>
        </a:prstGeom>
      </dgm:spPr>
      <dgm:t>
        <a:bodyPr/>
        <a:lstStyle/>
        <a:p>
          <a:endParaRPr kumimoji="1" lang="ja-JP" altLang="en-US"/>
        </a:p>
      </dgm:t>
    </dgm:pt>
    <dgm:pt modelId="{8DC8C102-B5CB-4603-814A-E8869FB82704}" type="pres">
      <dgm:prSet presAssocID="{82E1D2E4-0DCA-4637-BA7B-2C6663040BDC}" presName="sibTrans" presStyleCnt="0"/>
      <dgm:spPr/>
      <dgm:t>
        <a:bodyPr/>
        <a:lstStyle/>
        <a:p>
          <a:endParaRPr kumimoji="1" lang="ja-JP" altLang="en-US"/>
        </a:p>
      </dgm:t>
    </dgm:pt>
    <dgm:pt modelId="{1957CA8A-6E2A-430B-AFD8-897B82569E7A}" type="pres">
      <dgm:prSet presAssocID="{105A315B-2696-4988-9587-4845AD81FFC7}" presName="node" presStyleLbl="node1" presStyleIdx="21" presStyleCnt="40">
        <dgm:presLayoutVars>
          <dgm:bulletEnabled val="1"/>
        </dgm:presLayoutVars>
      </dgm:prSet>
      <dgm:spPr>
        <a:prstGeom prst="wedgeRoundRectCallout">
          <a:avLst/>
        </a:prstGeom>
      </dgm:spPr>
      <dgm:t>
        <a:bodyPr/>
        <a:lstStyle/>
        <a:p>
          <a:endParaRPr kumimoji="1" lang="ja-JP" altLang="en-US"/>
        </a:p>
      </dgm:t>
    </dgm:pt>
    <dgm:pt modelId="{665D1A58-B9A6-422E-9032-960DCE1A96CD}" type="pres">
      <dgm:prSet presAssocID="{A3194403-6670-4BBC-8022-95D55859C50F}" presName="sibTrans" presStyleCnt="0"/>
      <dgm:spPr/>
      <dgm:t>
        <a:bodyPr/>
        <a:lstStyle/>
        <a:p>
          <a:endParaRPr kumimoji="1" lang="ja-JP" altLang="en-US"/>
        </a:p>
      </dgm:t>
    </dgm:pt>
    <dgm:pt modelId="{C7C20987-5439-4D2C-AE1A-049011DC1AA2}" type="pres">
      <dgm:prSet presAssocID="{72E88281-E7BD-4B10-9A38-8FB123C39733}" presName="node" presStyleLbl="node1" presStyleIdx="22" presStyleCnt="40">
        <dgm:presLayoutVars>
          <dgm:bulletEnabled val="1"/>
        </dgm:presLayoutVars>
      </dgm:prSet>
      <dgm:spPr>
        <a:prstGeom prst="wedgeRoundRectCallout">
          <a:avLst/>
        </a:prstGeom>
      </dgm:spPr>
      <dgm:t>
        <a:bodyPr/>
        <a:lstStyle/>
        <a:p>
          <a:endParaRPr kumimoji="1" lang="ja-JP" altLang="en-US"/>
        </a:p>
      </dgm:t>
    </dgm:pt>
    <dgm:pt modelId="{86C0FD5D-810C-4590-8BDB-BB9F393F0A94}" type="pres">
      <dgm:prSet presAssocID="{E45005F2-377C-452E-846A-4E4FB3C7FAAE}" presName="sibTrans" presStyleCnt="0"/>
      <dgm:spPr/>
      <dgm:t>
        <a:bodyPr/>
        <a:lstStyle/>
        <a:p>
          <a:endParaRPr kumimoji="1" lang="ja-JP" altLang="en-US"/>
        </a:p>
      </dgm:t>
    </dgm:pt>
    <dgm:pt modelId="{7A4C2256-E847-41C9-9281-6D076382F812}" type="pres">
      <dgm:prSet presAssocID="{88E6F3D3-39B1-4E01-BFFC-6250D972EC85}" presName="node" presStyleLbl="node1" presStyleIdx="23" presStyleCnt="40">
        <dgm:presLayoutVars>
          <dgm:bulletEnabled val="1"/>
        </dgm:presLayoutVars>
      </dgm:prSet>
      <dgm:spPr>
        <a:prstGeom prst="wedgeRoundRectCallout">
          <a:avLst/>
        </a:prstGeom>
      </dgm:spPr>
      <dgm:t>
        <a:bodyPr/>
        <a:lstStyle/>
        <a:p>
          <a:endParaRPr kumimoji="1" lang="ja-JP" altLang="en-US"/>
        </a:p>
      </dgm:t>
    </dgm:pt>
    <dgm:pt modelId="{3FCA15B4-C728-4AE4-B231-2BD19B3DE85B}" type="pres">
      <dgm:prSet presAssocID="{0907E9B7-1062-4A27-A5F4-819ADADF71ED}" presName="sibTrans" presStyleCnt="0"/>
      <dgm:spPr/>
      <dgm:t>
        <a:bodyPr/>
        <a:lstStyle/>
        <a:p>
          <a:endParaRPr kumimoji="1" lang="ja-JP" altLang="en-US"/>
        </a:p>
      </dgm:t>
    </dgm:pt>
    <dgm:pt modelId="{9ACE7A28-D7C4-457C-8EA8-9E6050D1B7EF}" type="pres">
      <dgm:prSet presAssocID="{62BD6A6C-5330-4BDC-9FC2-047C7873BA0D}" presName="node" presStyleLbl="node1" presStyleIdx="24" presStyleCnt="40">
        <dgm:presLayoutVars>
          <dgm:bulletEnabled val="1"/>
        </dgm:presLayoutVars>
      </dgm:prSet>
      <dgm:spPr>
        <a:prstGeom prst="wedgeRoundRectCallout">
          <a:avLst/>
        </a:prstGeom>
      </dgm:spPr>
      <dgm:t>
        <a:bodyPr/>
        <a:lstStyle/>
        <a:p>
          <a:endParaRPr kumimoji="1" lang="ja-JP" altLang="en-US"/>
        </a:p>
      </dgm:t>
    </dgm:pt>
    <dgm:pt modelId="{80AE9370-D7FC-4494-8D74-3885BE30CBB4}" type="pres">
      <dgm:prSet presAssocID="{73AE42E7-80AF-4B7B-A0B9-105729713B3F}" presName="sibTrans" presStyleCnt="0"/>
      <dgm:spPr/>
    </dgm:pt>
    <dgm:pt modelId="{10186FB1-6685-4A44-AC60-47167CE821BF}" type="pres">
      <dgm:prSet presAssocID="{73D1BB71-D792-4144-B537-581BBD9BC8CB}" presName="node" presStyleLbl="node1" presStyleIdx="25" presStyleCnt="40">
        <dgm:presLayoutVars>
          <dgm:bulletEnabled val="1"/>
        </dgm:presLayoutVars>
      </dgm:prSet>
      <dgm:spPr>
        <a:prstGeom prst="wedgeRoundRectCallout">
          <a:avLst/>
        </a:prstGeom>
      </dgm:spPr>
      <dgm:t>
        <a:bodyPr/>
        <a:lstStyle/>
        <a:p>
          <a:endParaRPr lang="en-US"/>
        </a:p>
      </dgm:t>
    </dgm:pt>
    <dgm:pt modelId="{7B05BD47-E4DA-438C-8130-B8A9CB2B58A6}" type="pres">
      <dgm:prSet presAssocID="{648329C6-1694-4303-8B96-F69C957850CF}" presName="sibTrans" presStyleCnt="0"/>
      <dgm:spPr/>
    </dgm:pt>
    <dgm:pt modelId="{BCC04D06-30A8-47E6-8E0B-DABF2BF1A546}" type="pres">
      <dgm:prSet presAssocID="{4BA8D7A1-9EB3-43C8-88A5-39002C94E6A2}" presName="node" presStyleLbl="node1" presStyleIdx="26" presStyleCnt="40">
        <dgm:presLayoutVars>
          <dgm:bulletEnabled val="1"/>
        </dgm:presLayoutVars>
      </dgm:prSet>
      <dgm:spPr>
        <a:prstGeom prst="wedgeRoundRectCallout">
          <a:avLst/>
        </a:prstGeom>
      </dgm:spPr>
      <dgm:t>
        <a:bodyPr/>
        <a:lstStyle/>
        <a:p>
          <a:endParaRPr kumimoji="1" lang="ja-JP" altLang="en-US"/>
        </a:p>
      </dgm:t>
    </dgm:pt>
    <dgm:pt modelId="{706A2307-115E-4FEE-A184-2F947721BD4E}" type="pres">
      <dgm:prSet presAssocID="{CD6E103E-9ADE-4A1C-8AFE-ADC3228666AE}" presName="sibTrans" presStyleCnt="0"/>
      <dgm:spPr/>
    </dgm:pt>
    <dgm:pt modelId="{C75A874C-4E2C-4F48-B626-48E8E7258F78}" type="pres">
      <dgm:prSet presAssocID="{9F4F89DF-8B44-420F-B4FA-72744AAED324}" presName="node" presStyleLbl="node1" presStyleIdx="27" presStyleCnt="40">
        <dgm:presLayoutVars>
          <dgm:bulletEnabled val="1"/>
        </dgm:presLayoutVars>
      </dgm:prSet>
      <dgm:spPr>
        <a:prstGeom prst="wedgeRoundRectCallout">
          <a:avLst/>
        </a:prstGeom>
      </dgm:spPr>
      <dgm:t>
        <a:bodyPr/>
        <a:lstStyle/>
        <a:p>
          <a:endParaRPr lang="en-US"/>
        </a:p>
      </dgm:t>
    </dgm:pt>
    <dgm:pt modelId="{DED5CCB0-7074-49AD-A133-E292252801F0}" type="pres">
      <dgm:prSet presAssocID="{5A3384B5-AB4C-43F1-955A-75F6823C18B4}" presName="sibTrans" presStyleCnt="0"/>
      <dgm:spPr/>
    </dgm:pt>
    <dgm:pt modelId="{8410D4CB-25DB-4BD9-9D38-8FDD30587838}" type="pres">
      <dgm:prSet presAssocID="{EAB2BFB6-0488-40FD-9704-42A318BC91B9}" presName="node" presStyleLbl="node1" presStyleIdx="28" presStyleCnt="40">
        <dgm:presLayoutVars>
          <dgm:bulletEnabled val="1"/>
        </dgm:presLayoutVars>
      </dgm:prSet>
      <dgm:spPr>
        <a:prstGeom prst="snip2DiagRect">
          <a:avLst/>
        </a:prstGeom>
      </dgm:spPr>
      <dgm:t>
        <a:bodyPr/>
        <a:lstStyle/>
        <a:p>
          <a:endParaRPr kumimoji="1" lang="ja-JP" altLang="en-US"/>
        </a:p>
      </dgm:t>
    </dgm:pt>
    <dgm:pt modelId="{48468D51-5725-4B37-B370-436C76424369}" type="pres">
      <dgm:prSet presAssocID="{660DD8F3-41EF-4545-B29F-98B3B4B06822}" presName="sibTrans" presStyleCnt="0"/>
      <dgm:spPr/>
      <dgm:t>
        <a:bodyPr/>
        <a:lstStyle/>
        <a:p>
          <a:endParaRPr kumimoji="1" lang="ja-JP" altLang="en-US"/>
        </a:p>
      </dgm:t>
    </dgm:pt>
    <dgm:pt modelId="{EB960F2D-FA48-4E7B-A450-1129D58376FF}" type="pres">
      <dgm:prSet presAssocID="{70110C6D-3053-4BD9-B8DE-C5CD61E1BFAC}" presName="node" presStyleLbl="node1" presStyleIdx="29" presStyleCnt="40">
        <dgm:presLayoutVars>
          <dgm:bulletEnabled val="1"/>
        </dgm:presLayoutVars>
      </dgm:prSet>
      <dgm:spPr>
        <a:prstGeom prst="snip2DiagRect">
          <a:avLst/>
        </a:prstGeom>
      </dgm:spPr>
      <dgm:t>
        <a:bodyPr/>
        <a:lstStyle/>
        <a:p>
          <a:endParaRPr kumimoji="1" lang="ja-JP" altLang="en-US"/>
        </a:p>
      </dgm:t>
    </dgm:pt>
    <dgm:pt modelId="{3B8F1ED0-4468-4083-AFDB-C33F4CB32F66}" type="pres">
      <dgm:prSet presAssocID="{F6AE382E-079D-4847-928C-05DB9E218E30}" presName="sibTrans" presStyleCnt="0"/>
      <dgm:spPr/>
      <dgm:t>
        <a:bodyPr/>
        <a:lstStyle/>
        <a:p>
          <a:endParaRPr kumimoji="1" lang="ja-JP" altLang="en-US"/>
        </a:p>
      </dgm:t>
    </dgm:pt>
    <dgm:pt modelId="{1CF777B1-BCB3-4DCB-AA44-45361E9BAF04}" type="pres">
      <dgm:prSet presAssocID="{BF044EC3-B042-4AC2-A003-13AF82117D53}" presName="node" presStyleLbl="node1" presStyleIdx="30" presStyleCnt="40">
        <dgm:presLayoutVars>
          <dgm:bulletEnabled val="1"/>
        </dgm:presLayoutVars>
      </dgm:prSet>
      <dgm:spPr>
        <a:prstGeom prst="snip2DiagRect">
          <a:avLst/>
        </a:prstGeom>
      </dgm:spPr>
      <dgm:t>
        <a:bodyPr/>
        <a:lstStyle/>
        <a:p>
          <a:endParaRPr kumimoji="1" lang="ja-JP" altLang="en-US"/>
        </a:p>
      </dgm:t>
    </dgm:pt>
    <dgm:pt modelId="{7B93F3D1-61E8-49A9-9093-92D83D577173}" type="pres">
      <dgm:prSet presAssocID="{995A9CE0-7746-492D-8B7D-0E86267D8887}" presName="sibTrans" presStyleCnt="0"/>
      <dgm:spPr/>
      <dgm:t>
        <a:bodyPr/>
        <a:lstStyle/>
        <a:p>
          <a:endParaRPr kumimoji="1" lang="ja-JP" altLang="en-US"/>
        </a:p>
      </dgm:t>
    </dgm:pt>
    <dgm:pt modelId="{982CEB43-3BFF-4A49-9753-5B54683A4AC7}" type="pres">
      <dgm:prSet presAssocID="{9ACD554B-68B7-475D-B340-923BD85CC61A}" presName="node" presStyleLbl="node1" presStyleIdx="31" presStyleCnt="40">
        <dgm:presLayoutVars>
          <dgm:bulletEnabled val="1"/>
        </dgm:presLayoutVars>
      </dgm:prSet>
      <dgm:spPr>
        <a:prstGeom prst="snip2DiagRect">
          <a:avLst/>
        </a:prstGeom>
      </dgm:spPr>
      <dgm:t>
        <a:bodyPr/>
        <a:lstStyle/>
        <a:p>
          <a:endParaRPr kumimoji="1" lang="ja-JP" altLang="en-US"/>
        </a:p>
      </dgm:t>
    </dgm:pt>
    <dgm:pt modelId="{2396FBEC-9B8B-4D20-867C-ACD0AD955C5B}" type="pres">
      <dgm:prSet presAssocID="{C150E83B-7F1A-4DA1-8C70-5EA028D29E09}" presName="sibTrans" presStyleCnt="0"/>
      <dgm:spPr/>
      <dgm:t>
        <a:bodyPr/>
        <a:lstStyle/>
        <a:p>
          <a:endParaRPr kumimoji="1" lang="ja-JP" altLang="en-US"/>
        </a:p>
      </dgm:t>
    </dgm:pt>
    <dgm:pt modelId="{05B068BB-CA36-49CA-854A-1F146F60E726}" type="pres">
      <dgm:prSet presAssocID="{DF13E3F3-AB8D-459C-994A-6ADBE222D0AE}" presName="node" presStyleLbl="node1" presStyleIdx="32" presStyleCnt="40">
        <dgm:presLayoutVars>
          <dgm:bulletEnabled val="1"/>
        </dgm:presLayoutVars>
      </dgm:prSet>
      <dgm:spPr>
        <a:prstGeom prst="snip2DiagRect">
          <a:avLst/>
        </a:prstGeom>
      </dgm:spPr>
      <dgm:t>
        <a:bodyPr/>
        <a:lstStyle/>
        <a:p>
          <a:endParaRPr kumimoji="1" lang="ja-JP" altLang="en-US"/>
        </a:p>
      </dgm:t>
    </dgm:pt>
    <dgm:pt modelId="{6FF7FA79-6D20-41C8-9156-DB059BEB1964}" type="pres">
      <dgm:prSet presAssocID="{A07763B2-946D-46A9-8816-B9619A2005CD}" presName="sibTrans" presStyleCnt="0"/>
      <dgm:spPr/>
      <dgm:t>
        <a:bodyPr/>
        <a:lstStyle/>
        <a:p>
          <a:endParaRPr kumimoji="1" lang="ja-JP" altLang="en-US"/>
        </a:p>
      </dgm:t>
    </dgm:pt>
    <dgm:pt modelId="{D71E23EF-2AF1-4E43-82F7-608CF5F29C62}" type="pres">
      <dgm:prSet presAssocID="{ADCED0B6-4DB2-4263-831C-4B7AE15E1F4A}" presName="node" presStyleLbl="node1" presStyleIdx="33" presStyleCnt="40">
        <dgm:presLayoutVars>
          <dgm:bulletEnabled val="1"/>
        </dgm:presLayoutVars>
      </dgm:prSet>
      <dgm:spPr>
        <a:prstGeom prst="round2DiagRect">
          <a:avLst/>
        </a:prstGeom>
      </dgm:spPr>
      <dgm:t>
        <a:bodyPr/>
        <a:lstStyle/>
        <a:p>
          <a:endParaRPr kumimoji="1" lang="ja-JP" altLang="en-US"/>
        </a:p>
      </dgm:t>
    </dgm:pt>
    <dgm:pt modelId="{EC985B15-DB24-49C1-9502-B32C1925E60A}" type="pres">
      <dgm:prSet presAssocID="{A269079D-C25D-414C-8E23-C4E323664CB3}" presName="sibTrans" presStyleCnt="0"/>
      <dgm:spPr/>
      <dgm:t>
        <a:bodyPr/>
        <a:lstStyle/>
        <a:p>
          <a:endParaRPr kumimoji="1" lang="ja-JP" altLang="en-US"/>
        </a:p>
      </dgm:t>
    </dgm:pt>
    <dgm:pt modelId="{985393D7-9BC9-4D30-BB5F-68C00A21C1BA}" type="pres">
      <dgm:prSet presAssocID="{9516735B-1607-4674-A653-ACF892A1C322}" presName="node" presStyleLbl="node1" presStyleIdx="34" presStyleCnt="40">
        <dgm:presLayoutVars>
          <dgm:bulletEnabled val="1"/>
        </dgm:presLayoutVars>
      </dgm:prSet>
      <dgm:spPr>
        <a:prstGeom prst="round2DiagRect">
          <a:avLst/>
        </a:prstGeom>
      </dgm:spPr>
      <dgm:t>
        <a:bodyPr/>
        <a:lstStyle/>
        <a:p>
          <a:endParaRPr kumimoji="1" lang="ja-JP" altLang="en-US"/>
        </a:p>
      </dgm:t>
    </dgm:pt>
    <dgm:pt modelId="{C1CADDB5-A6FA-4186-A083-D02B6CA41610}" type="pres">
      <dgm:prSet presAssocID="{D6B5C72F-B0DA-4EB7-9F01-E41C02AD8BF1}" presName="sibTrans" presStyleCnt="0"/>
      <dgm:spPr/>
      <dgm:t>
        <a:bodyPr/>
        <a:lstStyle/>
        <a:p>
          <a:endParaRPr kumimoji="1" lang="ja-JP" altLang="en-US"/>
        </a:p>
      </dgm:t>
    </dgm:pt>
    <dgm:pt modelId="{DB5B8DAD-88E5-4A64-BB72-D924E7106627}" type="pres">
      <dgm:prSet presAssocID="{90EF6283-A34D-4125-9E28-FBA7D2BFD292}" presName="node" presStyleLbl="node1" presStyleIdx="35" presStyleCnt="40">
        <dgm:presLayoutVars>
          <dgm:bulletEnabled val="1"/>
        </dgm:presLayoutVars>
      </dgm:prSet>
      <dgm:spPr>
        <a:prstGeom prst="round2DiagRect">
          <a:avLst/>
        </a:prstGeom>
      </dgm:spPr>
      <dgm:t>
        <a:bodyPr/>
        <a:lstStyle/>
        <a:p>
          <a:endParaRPr kumimoji="1" lang="ja-JP" altLang="en-US"/>
        </a:p>
      </dgm:t>
    </dgm:pt>
    <dgm:pt modelId="{9E3314CA-1BDD-4BB6-AC10-EB37BF336CD8}" type="pres">
      <dgm:prSet presAssocID="{EED42A5F-9500-4A52-8CE0-60C30309EC3F}" presName="sibTrans" presStyleCnt="0"/>
      <dgm:spPr/>
      <dgm:t>
        <a:bodyPr/>
        <a:lstStyle/>
        <a:p>
          <a:endParaRPr kumimoji="1" lang="ja-JP" altLang="en-US"/>
        </a:p>
      </dgm:t>
    </dgm:pt>
    <dgm:pt modelId="{4DEE7CD4-1D42-44A1-A23B-2F98D5D495B0}" type="pres">
      <dgm:prSet presAssocID="{5B93653C-ECE9-401C-9B8D-7255C1F3A02F}" presName="node" presStyleLbl="node1" presStyleIdx="36" presStyleCnt="40">
        <dgm:presLayoutVars>
          <dgm:bulletEnabled val="1"/>
        </dgm:presLayoutVars>
      </dgm:prSet>
      <dgm:spPr>
        <a:prstGeom prst="round2DiagRect">
          <a:avLst/>
        </a:prstGeom>
      </dgm:spPr>
      <dgm:t>
        <a:bodyPr/>
        <a:lstStyle/>
        <a:p>
          <a:endParaRPr kumimoji="1" lang="ja-JP" altLang="en-US"/>
        </a:p>
      </dgm:t>
    </dgm:pt>
    <dgm:pt modelId="{52BAAEB5-0FD8-46A1-95C9-78A7BCD880CB}" type="pres">
      <dgm:prSet presAssocID="{16A0B93A-D2BF-406A-B167-B58D0B5493FF}" presName="sibTrans" presStyleCnt="0"/>
      <dgm:spPr/>
      <dgm:t>
        <a:bodyPr/>
        <a:lstStyle/>
        <a:p>
          <a:endParaRPr kumimoji="1" lang="ja-JP" altLang="en-US"/>
        </a:p>
      </dgm:t>
    </dgm:pt>
    <dgm:pt modelId="{19B19890-74E8-4E60-9E15-0C5403811EAA}" type="pres">
      <dgm:prSet presAssocID="{903DD7EC-31D7-4316-88E4-59EB979C31CF}" presName="node" presStyleLbl="node1" presStyleIdx="37" presStyleCnt="40">
        <dgm:presLayoutVars>
          <dgm:bulletEnabled val="1"/>
        </dgm:presLayoutVars>
      </dgm:prSet>
      <dgm:spPr>
        <a:prstGeom prst="snip2SameRect">
          <a:avLst/>
        </a:prstGeom>
      </dgm:spPr>
      <dgm:t>
        <a:bodyPr/>
        <a:lstStyle/>
        <a:p>
          <a:endParaRPr kumimoji="1" lang="ja-JP" altLang="en-US"/>
        </a:p>
      </dgm:t>
    </dgm:pt>
    <dgm:pt modelId="{2B57C6EE-CC69-4392-AA9A-9C5031F0436A}" type="pres">
      <dgm:prSet presAssocID="{3EF0AB92-1830-4FBF-8D70-0B9BA1B5A54C}" presName="sibTrans" presStyleCnt="0"/>
      <dgm:spPr/>
      <dgm:t>
        <a:bodyPr/>
        <a:lstStyle/>
        <a:p>
          <a:endParaRPr kumimoji="1" lang="ja-JP" altLang="en-US"/>
        </a:p>
      </dgm:t>
    </dgm:pt>
    <dgm:pt modelId="{BE11FE62-4B7D-4E2F-93F9-F03F2F8CD5BA}" type="pres">
      <dgm:prSet presAssocID="{D684B49C-1DAD-43DA-BB66-40ABD5BF44E0}" presName="node" presStyleLbl="node1" presStyleIdx="38" presStyleCnt="40">
        <dgm:presLayoutVars>
          <dgm:bulletEnabled val="1"/>
        </dgm:presLayoutVars>
      </dgm:prSet>
      <dgm:spPr>
        <a:prstGeom prst="snip2SameRect">
          <a:avLst/>
        </a:prstGeom>
      </dgm:spPr>
      <dgm:t>
        <a:bodyPr/>
        <a:lstStyle/>
        <a:p>
          <a:endParaRPr lang="en-US"/>
        </a:p>
      </dgm:t>
    </dgm:pt>
    <dgm:pt modelId="{A8A2A603-26B0-4C8B-A0F9-F168EB6B5559}" type="pres">
      <dgm:prSet presAssocID="{1AF18095-8755-4B12-866D-C7E63853A695}" presName="sibTrans" presStyleCnt="0"/>
      <dgm:spPr/>
      <dgm:t>
        <a:bodyPr/>
        <a:lstStyle/>
        <a:p>
          <a:endParaRPr kumimoji="1" lang="ja-JP" altLang="en-US"/>
        </a:p>
      </dgm:t>
    </dgm:pt>
    <dgm:pt modelId="{8D70906B-5790-4CB2-BE58-54C00F4F515B}" type="pres">
      <dgm:prSet presAssocID="{6288FA89-19BA-4FC7-9DBA-D219F860DB33}" presName="node" presStyleLbl="node1" presStyleIdx="39" presStyleCnt="40">
        <dgm:presLayoutVars>
          <dgm:bulletEnabled val="1"/>
        </dgm:presLayoutVars>
      </dgm:prSet>
      <dgm:spPr>
        <a:prstGeom prst="snip2SameRect">
          <a:avLst/>
        </a:prstGeom>
      </dgm:spPr>
      <dgm:t>
        <a:bodyPr/>
        <a:lstStyle/>
        <a:p>
          <a:endParaRPr kumimoji="1" lang="ja-JP" altLang="en-US"/>
        </a:p>
      </dgm:t>
    </dgm:pt>
  </dgm:ptLst>
  <dgm:cxnLst>
    <dgm:cxn modelId="{8D411A35-82D6-4504-9117-DF1D7735AE8B}" srcId="{105D6CF2-80A5-4217-A861-285910F2A098}" destId="{9516735B-1607-4674-A653-ACF892A1C322}" srcOrd="34" destOrd="0" parTransId="{8A0F52FE-D8D5-46D7-8AE2-AB2945F23AD1}" sibTransId="{D6B5C72F-B0DA-4EB7-9F01-E41C02AD8BF1}"/>
    <dgm:cxn modelId="{B4A57D43-35E5-46C0-A611-146641C145D0}" type="presOf" srcId="{BBEF13FC-5669-4535-AFE6-31ED560EBF0A}" destId="{E1918289-20A1-4C98-956F-26A6C32B8C6E}" srcOrd="0" destOrd="0" presId="urn:microsoft.com/office/officeart/2005/8/layout/default"/>
    <dgm:cxn modelId="{EA7868D0-AE1D-4C90-A618-56586D0B067C}" type="presOf" srcId="{4BA8D7A1-9EB3-43C8-88A5-39002C94E6A2}" destId="{BCC04D06-30A8-47E6-8E0B-DABF2BF1A546}" srcOrd="0" destOrd="0" presId="urn:microsoft.com/office/officeart/2005/8/layout/default"/>
    <dgm:cxn modelId="{AD524CD4-E8AE-42F0-B5FE-F8E92E1F36F1}" type="presOf" srcId="{ADCED0B6-4DB2-4263-831C-4B7AE15E1F4A}" destId="{D71E23EF-2AF1-4E43-82F7-608CF5F29C62}" srcOrd="0" destOrd="0" presId="urn:microsoft.com/office/officeart/2005/8/layout/default"/>
    <dgm:cxn modelId="{C5F727E3-AD88-4BC2-8DB0-04629BC13AEE}" srcId="{105D6CF2-80A5-4217-A861-285910F2A098}" destId="{DF13E3F3-AB8D-459C-994A-6ADBE222D0AE}" srcOrd="32" destOrd="0" parTransId="{648071F5-198D-4C44-B7FC-2E78F1093500}" sibTransId="{A07763B2-946D-46A9-8816-B9619A2005CD}"/>
    <dgm:cxn modelId="{F8C25B53-2DFE-4676-8F53-BFB1C460B880}" srcId="{105D6CF2-80A5-4217-A861-285910F2A098}" destId="{265061C9-25B6-44EB-B4A7-769AA0D95C16}" srcOrd="6" destOrd="0" parTransId="{1BD5359D-0AB8-4182-B152-CD5E9F1301B3}" sibTransId="{B6A12E4D-53DE-4331-B800-812D95D3FCE6}"/>
    <dgm:cxn modelId="{36ED24FA-F5BF-4B1E-BE68-23A8E0D0F798}" srcId="{105D6CF2-80A5-4217-A861-285910F2A098}" destId="{C3E10FAF-2B36-4D46-A40A-C223FE60A9D8}" srcOrd="9" destOrd="0" parTransId="{DB88EDF8-848C-4545-91C0-C8A7954BD4B5}" sibTransId="{448E1058-491F-4203-AB1F-A640BC3566BC}"/>
    <dgm:cxn modelId="{973986C0-2975-457D-9DAC-CCB6DE8094F8}" type="presOf" srcId="{265061C9-25B6-44EB-B4A7-769AA0D95C16}" destId="{883A8EF4-B23A-4CA5-9116-6D606F3B3E87}" srcOrd="0" destOrd="0" presId="urn:microsoft.com/office/officeart/2005/8/layout/default"/>
    <dgm:cxn modelId="{034AB02E-753F-4B25-B439-38055A43C5F5}" type="presOf" srcId="{EDD70FCF-A228-457B-86D1-950D80DB1F27}" destId="{6F14FE2F-B26E-4F84-840C-88D2FA924888}" srcOrd="0" destOrd="0" presId="urn:microsoft.com/office/officeart/2005/8/layout/default"/>
    <dgm:cxn modelId="{D33A85E3-9E62-46B8-A4BB-6FFE760761EE}" srcId="{105D6CF2-80A5-4217-A861-285910F2A098}" destId="{EFBD83EC-1735-406C-9AEE-1B1BC69C1BED}" srcOrd="0" destOrd="0" parTransId="{AA339274-4F02-42D2-8C77-038B2D3BFB54}" sibTransId="{3EF3F911-3E4D-42A5-A051-1CEB057C32D8}"/>
    <dgm:cxn modelId="{4F499FEC-C7E7-4A9E-B605-82AC22C65E8B}" type="presOf" srcId="{36A314D8-E7BF-4658-B1DD-74265C50CE1D}" destId="{58698A23-1606-4AF3-8812-231A914D00BA}" srcOrd="0" destOrd="0" presId="urn:microsoft.com/office/officeart/2005/8/layout/default"/>
    <dgm:cxn modelId="{0D0D19D8-C1ED-461E-A303-E202AD08AD36}" type="presOf" srcId="{105D6CF2-80A5-4217-A861-285910F2A098}" destId="{81D98005-E5A9-451E-BF67-A6071409CDBB}" srcOrd="0" destOrd="0" presId="urn:microsoft.com/office/officeart/2005/8/layout/default"/>
    <dgm:cxn modelId="{0EB51B1D-73F4-4C17-86F7-396F676AF9DC}" type="presOf" srcId="{B4E4DA98-793D-4761-85CE-DCCAC34E00F6}" destId="{41CCA3D7-61A2-4A71-83C4-AF01AB327B93}" srcOrd="0" destOrd="0" presId="urn:microsoft.com/office/officeart/2005/8/layout/default"/>
    <dgm:cxn modelId="{42DBEE60-C666-40DA-8E8E-34BA2B74F8B5}" srcId="{105D6CF2-80A5-4217-A861-285910F2A098}" destId="{0DB9CAE8-8F6E-42CC-B45C-53958AB19A23}" srcOrd="17" destOrd="0" parTransId="{0336DE8E-E4F8-490E-99BE-DF35B31F3691}" sibTransId="{D7BC2B70-A996-47BB-82E5-506D305672B6}"/>
    <dgm:cxn modelId="{B7F87861-6CFD-4A18-A574-6129E6EBB96D}" type="presOf" srcId="{6288FA89-19BA-4FC7-9DBA-D219F860DB33}" destId="{8D70906B-5790-4CB2-BE58-54C00F4F515B}" srcOrd="0" destOrd="0" presId="urn:microsoft.com/office/officeart/2005/8/layout/default"/>
    <dgm:cxn modelId="{18D5B81F-BF47-49A6-A072-B594139C2123}" srcId="{105D6CF2-80A5-4217-A861-285910F2A098}" destId="{EAB2BFB6-0488-40FD-9704-42A318BC91B9}" srcOrd="28" destOrd="0" parTransId="{15A8972D-1D60-42EC-B04C-ABBC53A5AD44}" sibTransId="{660DD8F3-41EF-4545-B29F-98B3B4B06822}"/>
    <dgm:cxn modelId="{C79ED3F0-83F7-4698-860D-1925AF4C03BE}" srcId="{105D6CF2-80A5-4217-A861-285910F2A098}" destId="{90EF6283-A34D-4125-9E28-FBA7D2BFD292}" srcOrd="35" destOrd="0" parTransId="{1F1D2689-5E2B-4BCE-97AC-0DAA4D4FCE9E}" sibTransId="{EED42A5F-9500-4A52-8CE0-60C30309EC3F}"/>
    <dgm:cxn modelId="{0CE86F04-3765-4B2B-8B74-F2ACF6036B30}" type="presOf" srcId="{3EFAAED4-0D94-4A73-8D8C-56D26BCA476B}" destId="{B172035C-95A3-4C80-9329-A92DED1A40BF}" srcOrd="0" destOrd="0" presId="urn:microsoft.com/office/officeart/2005/8/layout/default"/>
    <dgm:cxn modelId="{4F0ADAF9-0BA8-4CE9-B669-8DB1E4E11C66}" type="presOf" srcId="{03F017AC-7DBD-44CC-BB91-24216243587B}" destId="{F8DF2959-308F-4762-B171-044B940D7AF3}" srcOrd="0" destOrd="0" presId="urn:microsoft.com/office/officeart/2005/8/layout/default"/>
    <dgm:cxn modelId="{1A9EE937-F4EE-4A74-AD76-FEF5E781AE65}" srcId="{105D6CF2-80A5-4217-A861-285910F2A098}" destId="{ADCED0B6-4DB2-4263-831C-4B7AE15E1F4A}" srcOrd="33" destOrd="0" parTransId="{AD899A63-C8A7-4C37-8B98-E2BF098D096B}" sibTransId="{A269079D-C25D-414C-8E23-C4E323664CB3}"/>
    <dgm:cxn modelId="{FFCFD424-9B98-43E7-AD90-72224C47D7EC}" type="presOf" srcId="{C3E10FAF-2B36-4D46-A40A-C223FE60A9D8}" destId="{682A6495-5E09-46E7-8190-87B53FF0D3D0}" srcOrd="0" destOrd="0" presId="urn:microsoft.com/office/officeart/2005/8/layout/default"/>
    <dgm:cxn modelId="{E5475CE5-306D-4022-831A-5F93F08347AD}" type="presOf" srcId="{BF044EC3-B042-4AC2-A003-13AF82117D53}" destId="{1CF777B1-BCB3-4DCB-AA44-45361E9BAF04}" srcOrd="0" destOrd="0" presId="urn:microsoft.com/office/officeart/2005/8/layout/default"/>
    <dgm:cxn modelId="{A3024A9E-90FD-405B-9D30-4E2036FA9EDE}" type="presOf" srcId="{70110C6D-3053-4BD9-B8DE-C5CD61E1BFAC}" destId="{EB960F2D-FA48-4E7B-A450-1129D58376FF}" srcOrd="0" destOrd="0" presId="urn:microsoft.com/office/officeart/2005/8/layout/default"/>
    <dgm:cxn modelId="{82B167C2-2568-461B-A367-A729BB0CAF3F}" type="presOf" srcId="{6BA98842-102D-41DF-89A8-061DE03ED205}" destId="{E7485C95-F574-4384-B2E5-5DDF19B68945}" srcOrd="0" destOrd="0" presId="urn:microsoft.com/office/officeart/2005/8/layout/default"/>
    <dgm:cxn modelId="{C177F64C-4616-4825-8800-2D501B0C1764}" type="presOf" srcId="{3CA6E93D-9EDF-42F6-9892-DC0374D5F3A8}" destId="{6D501362-11F0-45D4-B63E-A4E4B71DC569}" srcOrd="0" destOrd="0" presId="urn:microsoft.com/office/officeart/2005/8/layout/default"/>
    <dgm:cxn modelId="{9171ADAB-4148-466C-86F6-C3D1F34BDCA1}" srcId="{105D6CF2-80A5-4217-A861-285910F2A098}" destId="{1580B96D-7C01-4AC2-A21E-B5E1486CDEB4}" srcOrd="18" destOrd="0" parTransId="{921ABE5C-4328-4ABF-9B85-FB371D0F3CBD}" sibTransId="{9B035E0C-051E-4FE8-9B30-206E20C46E07}"/>
    <dgm:cxn modelId="{3E347587-553C-4C97-8016-B2449245C1EA}" type="presOf" srcId="{88E6F3D3-39B1-4E01-BFFC-6250D972EC85}" destId="{7A4C2256-E847-41C9-9281-6D076382F812}" srcOrd="0" destOrd="0" presId="urn:microsoft.com/office/officeart/2005/8/layout/default"/>
    <dgm:cxn modelId="{E7ACB7ED-9F4D-4B35-8CB3-E4AAC9A06FFC}" srcId="{105D6CF2-80A5-4217-A861-285910F2A098}" destId="{9F4F89DF-8B44-420F-B4FA-72744AAED324}" srcOrd="27" destOrd="0" parTransId="{B9E37EB4-0A92-45E0-BF42-9FBC440652F9}" sibTransId="{5A3384B5-AB4C-43F1-955A-75F6823C18B4}"/>
    <dgm:cxn modelId="{8334BBA4-F4A8-4550-9265-87FBA7CF5364}" srcId="{105D6CF2-80A5-4217-A861-285910F2A098}" destId="{6BA98842-102D-41DF-89A8-061DE03ED205}" srcOrd="20" destOrd="0" parTransId="{59919E15-56C1-497D-9127-525721E9CF6E}" sibTransId="{82E1D2E4-0DCA-4637-BA7B-2C6663040BDC}"/>
    <dgm:cxn modelId="{5FE54B62-20C8-4A10-970E-0FC95E0A6F5B}" type="presOf" srcId="{D8E961D0-0D72-442C-8D7F-F5A363908E2E}" destId="{E7CC7419-9C18-4BD4-98B9-BE96202D0124}" srcOrd="0" destOrd="0" presId="urn:microsoft.com/office/officeart/2005/8/layout/default"/>
    <dgm:cxn modelId="{740740DD-8999-4540-9AE1-240BB3C80BB5}" type="presOf" srcId="{903DD7EC-31D7-4316-88E4-59EB979C31CF}" destId="{19B19890-74E8-4E60-9E15-0C5403811EAA}" srcOrd="0" destOrd="0" presId="urn:microsoft.com/office/officeart/2005/8/layout/default"/>
    <dgm:cxn modelId="{7D66E380-3619-45E2-B0B7-581C554E8368}" srcId="{105D6CF2-80A5-4217-A861-285910F2A098}" destId="{62BD6A6C-5330-4BDC-9FC2-047C7873BA0D}" srcOrd="24" destOrd="0" parTransId="{6D746DE7-BEF8-4FF3-8441-791FE35B4074}" sibTransId="{73AE42E7-80AF-4B7B-A0B9-105729713B3F}"/>
    <dgm:cxn modelId="{A849C353-3C13-4064-A776-C4706EE182D6}" type="presOf" srcId="{1258396A-737F-441A-95E1-882DC1AC7A00}" destId="{0463B1CE-8302-4477-8AC8-662DD61E1D11}" srcOrd="0" destOrd="0" presId="urn:microsoft.com/office/officeart/2005/8/layout/default"/>
    <dgm:cxn modelId="{B02CC64C-6D24-4650-A89E-A67C3BC8B64C}" type="presOf" srcId="{5D45EA2F-EC4A-4D36-AFB1-3E9253809247}" destId="{DD5B7C90-B574-4858-97DF-AB419C96BF12}" srcOrd="0" destOrd="0" presId="urn:microsoft.com/office/officeart/2005/8/layout/default"/>
    <dgm:cxn modelId="{366D7731-27B5-459C-B328-556DEE8FD533}" srcId="{105D6CF2-80A5-4217-A861-285910F2A098}" destId="{03F017AC-7DBD-44CC-BB91-24216243587B}" srcOrd="7" destOrd="0" parTransId="{081B6660-5997-42B1-B3DD-DDE3A1744CC2}" sibTransId="{4D477768-4990-43AD-B6C7-5D62F7F9285B}"/>
    <dgm:cxn modelId="{50EB8CBB-01DF-4FC9-9FAE-6D0E66A584B2}" srcId="{105D6CF2-80A5-4217-A861-285910F2A098}" destId="{9ACD554B-68B7-475D-B340-923BD85CC61A}" srcOrd="31" destOrd="0" parTransId="{9AA513F2-DFF2-46FD-AA41-D9D41458AA7A}" sibTransId="{C150E83B-7F1A-4DA1-8C70-5EA028D29E09}"/>
    <dgm:cxn modelId="{D89285AA-3943-412D-9A62-1BDA83C5F015}" srcId="{105D6CF2-80A5-4217-A861-285910F2A098}" destId="{D8E961D0-0D72-442C-8D7F-F5A363908E2E}" srcOrd="15" destOrd="0" parTransId="{2A845817-E410-48D5-83A5-DF1EB46DB0B7}" sibTransId="{2DD2817A-2A9E-4488-A44B-7CA5F1FC0F6C}"/>
    <dgm:cxn modelId="{ECCA908A-CC55-4437-BA27-18BD1A8EE104}" srcId="{105D6CF2-80A5-4217-A861-285910F2A098}" destId="{3CA6E93D-9EDF-42F6-9892-DC0374D5F3A8}" srcOrd="19" destOrd="0" parTransId="{A1D412D5-4EC6-4EF1-808C-D9BF3C64B907}" sibTransId="{AD8061B3-BFF2-44CD-A94E-5F6A4F38D84A}"/>
    <dgm:cxn modelId="{754780C6-E1AC-4EFD-AB89-143B1DE903E9}" srcId="{105D6CF2-80A5-4217-A861-285910F2A098}" destId="{72E88281-E7BD-4B10-9A38-8FB123C39733}" srcOrd="22" destOrd="0" parTransId="{EEFFE7BD-E547-4764-A1EE-28A878AAD122}" sibTransId="{E45005F2-377C-452E-846A-4E4FB3C7FAAE}"/>
    <dgm:cxn modelId="{D5052F7B-8F60-47F1-B737-7AD9DD87016E}" srcId="{105D6CF2-80A5-4217-A861-285910F2A098}" destId="{73D1BB71-D792-4144-B537-581BBD9BC8CB}" srcOrd="25" destOrd="0" parTransId="{41FBAC79-2CE0-4AAD-95E3-2C94E6EFD072}" sibTransId="{648329C6-1694-4303-8B96-F69C957850CF}"/>
    <dgm:cxn modelId="{95CE7EED-3DF7-4E1B-B4BE-29FB6B7A4585}" type="presOf" srcId="{D684B49C-1DAD-43DA-BB66-40ABD5BF44E0}" destId="{BE11FE62-4B7D-4E2F-93F9-F03F2F8CD5BA}" srcOrd="0" destOrd="0" presId="urn:microsoft.com/office/officeart/2005/8/layout/default"/>
    <dgm:cxn modelId="{38A79469-CFDA-4E4B-B520-FB4FF336B59B}" srcId="{105D6CF2-80A5-4217-A861-285910F2A098}" destId="{D684B49C-1DAD-43DA-BB66-40ABD5BF44E0}" srcOrd="38" destOrd="0" parTransId="{FBFBAAB8-32B7-4FC4-BD19-84A098DDC942}" sibTransId="{1AF18095-8755-4B12-866D-C7E63853A695}"/>
    <dgm:cxn modelId="{38DC27AF-E43E-422F-9BB5-2CFE2F1D6583}" srcId="{105D6CF2-80A5-4217-A861-285910F2A098}" destId="{5B93653C-ECE9-401C-9B8D-7255C1F3A02F}" srcOrd="36" destOrd="0" parTransId="{D6581462-716D-4B48-96D3-D4F3FF534D27}" sibTransId="{16A0B93A-D2BF-406A-B167-B58D0B5493FF}"/>
    <dgm:cxn modelId="{4DBA4528-A575-407C-889E-17D98663824C}" srcId="{105D6CF2-80A5-4217-A861-285910F2A098}" destId="{36A314D8-E7BF-4658-B1DD-74265C50CE1D}" srcOrd="16" destOrd="0" parTransId="{340A0441-00EF-41C1-916D-4E3490805F09}" sibTransId="{F57FE862-F99C-4AF2-90EF-50D698225B07}"/>
    <dgm:cxn modelId="{7261F1A1-09C3-426A-9A58-D5324D352F25}" type="presOf" srcId="{105A315B-2696-4988-9587-4845AD81FFC7}" destId="{1957CA8A-6E2A-430B-AFD8-897B82569E7A}" srcOrd="0" destOrd="0" presId="urn:microsoft.com/office/officeart/2005/8/layout/default"/>
    <dgm:cxn modelId="{522BF304-DE09-49A8-9570-F6FFC4FDE9EB}" type="presOf" srcId="{9ACD554B-68B7-475D-B340-923BD85CC61A}" destId="{982CEB43-3BFF-4A49-9753-5B54683A4AC7}" srcOrd="0" destOrd="0" presId="urn:microsoft.com/office/officeart/2005/8/layout/default"/>
    <dgm:cxn modelId="{5A0533B3-1FF7-4D94-A159-B910BD4B6831}" type="presOf" srcId="{90EF6283-A34D-4125-9E28-FBA7D2BFD292}" destId="{DB5B8DAD-88E5-4A64-BB72-D924E7106627}" srcOrd="0" destOrd="0" presId="urn:microsoft.com/office/officeart/2005/8/layout/default"/>
    <dgm:cxn modelId="{B131056E-9C7A-4C32-9BBF-69EF6DD215E0}" srcId="{105D6CF2-80A5-4217-A861-285910F2A098}" destId="{4BA8D7A1-9EB3-43C8-88A5-39002C94E6A2}" srcOrd="26" destOrd="0" parTransId="{80ABAE0F-6CFD-4D55-8170-1CC7720CA2A8}" sibTransId="{CD6E103E-9ADE-4A1C-8AFE-ADC3228666AE}"/>
    <dgm:cxn modelId="{5D005765-9F5A-4F86-B886-1617BBE5564A}" srcId="{105D6CF2-80A5-4217-A861-285910F2A098}" destId="{105A315B-2696-4988-9587-4845AD81FFC7}" srcOrd="21" destOrd="0" parTransId="{A142A2D4-D561-4010-AAD7-74B24CFC4353}" sibTransId="{A3194403-6670-4BBC-8022-95D55859C50F}"/>
    <dgm:cxn modelId="{DE162070-E6AF-49B4-99F0-C5EF59E7161B}" srcId="{105D6CF2-80A5-4217-A861-285910F2A098}" destId="{88E6F3D3-39B1-4E01-BFFC-6250D972EC85}" srcOrd="23" destOrd="0" parTransId="{0F941465-4952-443F-8257-FDE41547B59F}" sibTransId="{0907E9B7-1062-4A27-A5F4-819ADADF71ED}"/>
    <dgm:cxn modelId="{82716CC7-3606-4EFF-9A9C-5F9C9C83230A}" type="presOf" srcId="{9F4F89DF-8B44-420F-B4FA-72744AAED324}" destId="{C75A874C-4E2C-4F48-B626-48E8E7258F78}" srcOrd="0" destOrd="0" presId="urn:microsoft.com/office/officeart/2005/8/layout/default"/>
    <dgm:cxn modelId="{DEF005CD-52DB-430E-BD51-FE969D804968}" type="presOf" srcId="{5B93653C-ECE9-401C-9B8D-7255C1F3A02F}" destId="{4DEE7CD4-1D42-44A1-A23B-2F98D5D495B0}" srcOrd="0" destOrd="0" presId="urn:microsoft.com/office/officeart/2005/8/layout/default"/>
    <dgm:cxn modelId="{ACA10E04-0786-46CB-BF80-FCCBBC782925}" type="presOf" srcId="{507A3133-0ED1-4396-86CB-EBD8A8DA13D6}" destId="{345F8DCF-D52B-453F-A55F-565A1019EEFE}" srcOrd="0" destOrd="0" presId="urn:microsoft.com/office/officeart/2005/8/layout/default"/>
    <dgm:cxn modelId="{FDA05C0A-0159-4DF6-84C8-B31BAC1FA0E4}" type="presOf" srcId="{72E88281-E7BD-4B10-9A38-8FB123C39733}" destId="{C7C20987-5439-4D2C-AE1A-049011DC1AA2}" srcOrd="0" destOrd="0" presId="urn:microsoft.com/office/officeart/2005/8/layout/default"/>
    <dgm:cxn modelId="{F7903D98-CE1A-4453-AEAB-72A88A21BECB}" type="presOf" srcId="{1580B96D-7C01-4AC2-A21E-B5E1486CDEB4}" destId="{03C314C3-32F8-445D-9A14-76E6E551ED91}" srcOrd="0" destOrd="0" presId="urn:microsoft.com/office/officeart/2005/8/layout/default"/>
    <dgm:cxn modelId="{21B42DC4-95AC-4CF5-A4D0-614B6E2702A0}" srcId="{105D6CF2-80A5-4217-A861-285910F2A098}" destId="{BBEF13FC-5669-4535-AFE6-31ED560EBF0A}" srcOrd="8" destOrd="0" parTransId="{5AFD075A-BA8E-4983-A627-F3952B07C9BF}" sibTransId="{9D9BAA3F-2F36-4B34-A4A2-0F283B5FDA9D}"/>
    <dgm:cxn modelId="{87BBC2F6-5A14-43ED-95C7-11E99C0DC02B}" srcId="{105D6CF2-80A5-4217-A861-285910F2A098}" destId="{10C9447B-D20E-4EA6-A22C-D7D632426C66}" srcOrd="1" destOrd="0" parTransId="{D4907E52-F632-4E93-AA3E-D452FF420B69}" sibTransId="{0B365B8F-9B43-4191-BAD9-03F231B6E6E4}"/>
    <dgm:cxn modelId="{AC3B46C9-F82E-4FDA-8BCD-23F196DE0513}" type="presOf" srcId="{10C9447B-D20E-4EA6-A22C-D7D632426C66}" destId="{F7DC7B0A-BF02-4990-A990-00A27C9CC2C7}" srcOrd="0" destOrd="0" presId="urn:microsoft.com/office/officeart/2005/8/layout/default"/>
    <dgm:cxn modelId="{75A93053-B765-4D32-8573-84BD5F41DBC9}" type="presOf" srcId="{9516735B-1607-4674-A653-ACF892A1C322}" destId="{985393D7-9BC9-4D30-BB5F-68C00A21C1BA}" srcOrd="0" destOrd="0" presId="urn:microsoft.com/office/officeart/2005/8/layout/default"/>
    <dgm:cxn modelId="{7EC9C924-F9D8-45F8-8594-7083968A83EF}" type="presOf" srcId="{6DE01BEF-17B8-4D01-8DB2-B526AA91ECE6}" destId="{9798BD25-13CF-4F76-B265-CA96BAEAA673}" srcOrd="0" destOrd="0" presId="urn:microsoft.com/office/officeart/2005/8/layout/default"/>
    <dgm:cxn modelId="{939D3149-D268-4D91-9D04-BA0A3796A9E6}" srcId="{105D6CF2-80A5-4217-A861-285910F2A098}" destId="{EDD70FCF-A228-457B-86D1-950D80DB1F27}" srcOrd="11" destOrd="0" parTransId="{D5CEDF31-011A-4AD9-A8AE-676704140D6B}" sibTransId="{978B19F3-5A60-4DE3-B645-0FD1FECF67C0}"/>
    <dgm:cxn modelId="{EA21F20B-B189-464C-A974-55FE562852D9}" type="presOf" srcId="{DF13E3F3-AB8D-459C-994A-6ADBE222D0AE}" destId="{05B068BB-CA36-49CA-854A-1F146F60E726}" srcOrd="0" destOrd="0" presId="urn:microsoft.com/office/officeart/2005/8/layout/default"/>
    <dgm:cxn modelId="{405E3CE5-6E1D-4033-85C2-C8690E4AA760}" srcId="{105D6CF2-80A5-4217-A861-285910F2A098}" destId="{70110C6D-3053-4BD9-B8DE-C5CD61E1BFAC}" srcOrd="29" destOrd="0" parTransId="{5A29E309-53E1-4F60-9035-7E671F53BA50}" sibTransId="{F6AE382E-079D-4847-928C-05DB9E218E30}"/>
    <dgm:cxn modelId="{CC388C5D-26F6-4640-A67C-5C6477305B79}" srcId="{105D6CF2-80A5-4217-A861-285910F2A098}" destId="{BF044EC3-B042-4AC2-A003-13AF82117D53}" srcOrd="30" destOrd="0" parTransId="{F62AF7E3-15C3-4529-963C-9CAA7AD26FDB}" sibTransId="{995A9CE0-7746-492D-8B7D-0E86267D8887}"/>
    <dgm:cxn modelId="{C57CC0A8-3225-4ADE-A876-2D9BEA37B7CB}" srcId="{105D6CF2-80A5-4217-A861-285910F2A098}" destId="{1258396A-737F-441A-95E1-882DC1AC7A00}" srcOrd="2" destOrd="0" parTransId="{65183C28-37C1-4A44-988F-8A991509F39A}" sibTransId="{D501C7BA-F587-48FD-BC5A-EE83A34D33B7}"/>
    <dgm:cxn modelId="{4CA3010D-B3F2-4375-994D-3B82671AFB9A}" type="presOf" srcId="{73D1BB71-D792-4144-B537-581BBD9BC8CB}" destId="{10186FB1-6685-4A44-AC60-47167CE821BF}" srcOrd="0" destOrd="0" presId="urn:microsoft.com/office/officeart/2005/8/layout/default"/>
    <dgm:cxn modelId="{8A169A7B-73AC-447D-B2F0-EA157AB7E8F2}" type="presOf" srcId="{EFBD83EC-1735-406C-9AEE-1B1BC69C1BED}" destId="{77095733-B348-4AA8-9BB0-29EC93C7F03D}" srcOrd="0" destOrd="0" presId="urn:microsoft.com/office/officeart/2005/8/layout/default"/>
    <dgm:cxn modelId="{402AE96A-393A-44AB-B032-D8CF7B76B5DD}" type="presOf" srcId="{62BD6A6C-5330-4BDC-9FC2-047C7873BA0D}" destId="{9ACE7A28-D7C4-457C-8EA8-9E6050D1B7EF}" srcOrd="0" destOrd="0" presId="urn:microsoft.com/office/officeart/2005/8/layout/default"/>
    <dgm:cxn modelId="{77733539-4BBA-48E0-9C02-51FBA9308131}" srcId="{105D6CF2-80A5-4217-A861-285910F2A098}" destId="{3EFAAED4-0D94-4A73-8D8C-56D26BCA476B}" srcOrd="13" destOrd="0" parTransId="{D13ABA07-184F-4365-A36A-806DBC975D8D}" sibTransId="{4B4D57CA-014F-413B-BDE0-3C45DFE85828}"/>
    <dgm:cxn modelId="{B3AB5E81-59F2-4D49-A5A9-7B945D0FFC70}" srcId="{105D6CF2-80A5-4217-A861-285910F2A098}" destId="{752063D3-CCDE-49AE-AF65-D48E79CDE3B0}" srcOrd="3" destOrd="0" parTransId="{E8497493-F558-4D83-BAE9-CB6C37A3ACC0}" sibTransId="{CD76BBF9-FE7A-4D20-A6FE-FCC23F53CD82}"/>
    <dgm:cxn modelId="{F28AA130-8533-44C3-BEDC-AE5D88F42C07}" srcId="{105D6CF2-80A5-4217-A861-285910F2A098}" destId="{507A3133-0ED1-4396-86CB-EBD8A8DA13D6}" srcOrd="5" destOrd="0" parTransId="{10C78E3B-94D7-42A7-AEE0-6515342F7DC2}" sibTransId="{AA0E86B8-B699-427D-B6F3-CDD56E50FC51}"/>
    <dgm:cxn modelId="{1468B6DF-EEDB-4BE5-A8CE-B47D6DE7DBC2}" srcId="{105D6CF2-80A5-4217-A861-285910F2A098}" destId="{5D45EA2F-EC4A-4D36-AFB1-3E9253809247}" srcOrd="14" destOrd="0" parTransId="{367426E9-0F9F-4CA8-9B47-CBE067CE4642}" sibTransId="{3EB58360-D833-4437-ACBC-C7AEAD67BE9F}"/>
    <dgm:cxn modelId="{1F8E9059-CB30-4DDA-B62D-6B700C0E084C}" type="presOf" srcId="{8192018E-7D24-44FA-876A-C48826113140}" destId="{274629FF-3C72-4A36-B6F5-6423B04620DD}" srcOrd="0" destOrd="0" presId="urn:microsoft.com/office/officeart/2005/8/layout/default"/>
    <dgm:cxn modelId="{E6960122-1E69-49B9-830B-A3F4D6389F8A}" srcId="{105D6CF2-80A5-4217-A861-285910F2A098}" destId="{6DE01BEF-17B8-4D01-8DB2-B526AA91ECE6}" srcOrd="10" destOrd="0" parTransId="{B1AB24E2-2AD8-4073-BBFC-6E5CDE6A9483}" sibTransId="{4A453C32-03C4-4B22-93D5-170ADE07F400}"/>
    <dgm:cxn modelId="{46987051-F634-47A3-A9C5-42C4FC9C20CC}" type="presOf" srcId="{0DB9CAE8-8F6E-42CC-B45C-53958AB19A23}" destId="{4D356755-D3D3-46AC-AA5C-4934EC33C9F3}" srcOrd="0" destOrd="0" presId="urn:microsoft.com/office/officeart/2005/8/layout/default"/>
    <dgm:cxn modelId="{647553E2-CAAC-4F64-9358-6FA4BED60BCF}" type="presOf" srcId="{752063D3-CCDE-49AE-AF65-D48E79CDE3B0}" destId="{5DBD737C-5B8C-4D3D-9264-67F53C46DE54}" srcOrd="0" destOrd="0" presId="urn:microsoft.com/office/officeart/2005/8/layout/default"/>
    <dgm:cxn modelId="{628A2661-42DD-44D2-99D6-BE7EAFA581E8}" srcId="{105D6CF2-80A5-4217-A861-285910F2A098}" destId="{B4E4DA98-793D-4761-85CE-DCCAC34E00F6}" srcOrd="12" destOrd="0" parTransId="{0EAA132B-91AB-402A-9DCF-DD95DC2CAA39}" sibTransId="{8984E12C-9AF0-4D63-90AE-DD22F8F15632}"/>
    <dgm:cxn modelId="{19585157-86B4-4379-B8A2-1221560A7115}" srcId="{105D6CF2-80A5-4217-A861-285910F2A098}" destId="{6288FA89-19BA-4FC7-9DBA-D219F860DB33}" srcOrd="39" destOrd="0" parTransId="{8E63333B-5CA6-4869-8284-51736BB06F3C}" sibTransId="{1C20D786-602A-4399-99B3-C7050B9D6863}"/>
    <dgm:cxn modelId="{7467E7F3-737A-456E-8E63-E57A304A46C3}" srcId="{105D6CF2-80A5-4217-A861-285910F2A098}" destId="{903DD7EC-31D7-4316-88E4-59EB979C31CF}" srcOrd="37" destOrd="0" parTransId="{39630458-CF59-4D7A-8295-D22CF4ED43A1}" sibTransId="{3EF0AB92-1830-4FBF-8D70-0B9BA1B5A54C}"/>
    <dgm:cxn modelId="{8E3C54C1-35FF-4587-A158-2991C9E3F324}" srcId="{105D6CF2-80A5-4217-A861-285910F2A098}" destId="{8192018E-7D24-44FA-876A-C48826113140}" srcOrd="4" destOrd="0" parTransId="{683755DF-CA98-411A-9D8D-F0A0AAF217D2}" sibTransId="{E9E8EDB4-2290-4328-AFE9-6A3AD5D109FD}"/>
    <dgm:cxn modelId="{BE25FEA8-6953-48E7-AA4B-5B98AC48FD41}" type="presOf" srcId="{EAB2BFB6-0488-40FD-9704-42A318BC91B9}" destId="{8410D4CB-25DB-4BD9-9D38-8FDD30587838}" srcOrd="0" destOrd="0" presId="urn:microsoft.com/office/officeart/2005/8/layout/default"/>
    <dgm:cxn modelId="{0D708C98-50B9-4901-B556-8F422DE07729}" type="presParOf" srcId="{81D98005-E5A9-451E-BF67-A6071409CDBB}" destId="{77095733-B348-4AA8-9BB0-29EC93C7F03D}" srcOrd="0" destOrd="0" presId="urn:microsoft.com/office/officeart/2005/8/layout/default"/>
    <dgm:cxn modelId="{BB2E6473-93AB-497C-87F4-CE80103CA1DA}" type="presParOf" srcId="{81D98005-E5A9-451E-BF67-A6071409CDBB}" destId="{F59512A8-BF9F-4118-BB07-7F3EC8A7F03D}" srcOrd="1" destOrd="0" presId="urn:microsoft.com/office/officeart/2005/8/layout/default"/>
    <dgm:cxn modelId="{43DD8591-10D3-4804-8964-0DA1A99AD0A8}" type="presParOf" srcId="{81D98005-E5A9-451E-BF67-A6071409CDBB}" destId="{F7DC7B0A-BF02-4990-A990-00A27C9CC2C7}" srcOrd="2" destOrd="0" presId="urn:microsoft.com/office/officeart/2005/8/layout/default"/>
    <dgm:cxn modelId="{3701FC7E-F9F0-430B-8534-F79643A39229}" type="presParOf" srcId="{81D98005-E5A9-451E-BF67-A6071409CDBB}" destId="{E65464C2-5720-46B9-BE3F-1A3860614671}" srcOrd="3" destOrd="0" presId="urn:microsoft.com/office/officeart/2005/8/layout/default"/>
    <dgm:cxn modelId="{A3D35A82-C238-4926-A392-49F1D53B4212}" type="presParOf" srcId="{81D98005-E5A9-451E-BF67-A6071409CDBB}" destId="{0463B1CE-8302-4477-8AC8-662DD61E1D11}" srcOrd="4" destOrd="0" presId="urn:microsoft.com/office/officeart/2005/8/layout/default"/>
    <dgm:cxn modelId="{A245AAA8-BBBB-49DD-8FE6-249CB4DEAEDE}" type="presParOf" srcId="{81D98005-E5A9-451E-BF67-A6071409CDBB}" destId="{CB9DCCFA-4961-4658-8D42-0E9367BCD8C7}" srcOrd="5" destOrd="0" presId="urn:microsoft.com/office/officeart/2005/8/layout/default"/>
    <dgm:cxn modelId="{4E56559F-4036-451B-88D3-3D2607F4FDF4}" type="presParOf" srcId="{81D98005-E5A9-451E-BF67-A6071409CDBB}" destId="{5DBD737C-5B8C-4D3D-9264-67F53C46DE54}" srcOrd="6" destOrd="0" presId="urn:microsoft.com/office/officeart/2005/8/layout/default"/>
    <dgm:cxn modelId="{511D4E07-1239-40C6-B97D-2F666D3BBCFA}" type="presParOf" srcId="{81D98005-E5A9-451E-BF67-A6071409CDBB}" destId="{538BEFCD-B372-4053-8572-33DFF509776F}" srcOrd="7" destOrd="0" presId="urn:microsoft.com/office/officeart/2005/8/layout/default"/>
    <dgm:cxn modelId="{42A3BC42-3238-4599-B823-418DCA9B1F37}" type="presParOf" srcId="{81D98005-E5A9-451E-BF67-A6071409CDBB}" destId="{274629FF-3C72-4A36-B6F5-6423B04620DD}" srcOrd="8" destOrd="0" presId="urn:microsoft.com/office/officeart/2005/8/layout/default"/>
    <dgm:cxn modelId="{C58C974A-A22A-4A8B-85C5-E3A9C00E9F4B}" type="presParOf" srcId="{81D98005-E5A9-451E-BF67-A6071409CDBB}" destId="{6F0F7397-44CD-4048-A458-911418DAEB9D}" srcOrd="9" destOrd="0" presId="urn:microsoft.com/office/officeart/2005/8/layout/default"/>
    <dgm:cxn modelId="{16BA3383-7FBB-44C3-809D-AE3D142290D4}" type="presParOf" srcId="{81D98005-E5A9-451E-BF67-A6071409CDBB}" destId="{345F8DCF-D52B-453F-A55F-565A1019EEFE}" srcOrd="10" destOrd="0" presId="urn:microsoft.com/office/officeart/2005/8/layout/default"/>
    <dgm:cxn modelId="{282B9B31-142D-4EA6-9B88-67FA6C6D584C}" type="presParOf" srcId="{81D98005-E5A9-451E-BF67-A6071409CDBB}" destId="{ACAE3BDF-8FB4-4274-AFA6-A45DB98F67CD}" srcOrd="11" destOrd="0" presId="urn:microsoft.com/office/officeart/2005/8/layout/default"/>
    <dgm:cxn modelId="{D359C988-2149-42A5-9A8E-1FD6188DB301}" type="presParOf" srcId="{81D98005-E5A9-451E-BF67-A6071409CDBB}" destId="{883A8EF4-B23A-4CA5-9116-6D606F3B3E87}" srcOrd="12" destOrd="0" presId="urn:microsoft.com/office/officeart/2005/8/layout/default"/>
    <dgm:cxn modelId="{0BA5EE23-8E3E-4C03-92EA-4085343F84A1}" type="presParOf" srcId="{81D98005-E5A9-451E-BF67-A6071409CDBB}" destId="{B74D8F0E-DBEA-4307-A202-79D6EE4BA7FD}" srcOrd="13" destOrd="0" presId="urn:microsoft.com/office/officeart/2005/8/layout/default"/>
    <dgm:cxn modelId="{9922C525-031C-480E-B5A9-F0B2ED3816D8}" type="presParOf" srcId="{81D98005-E5A9-451E-BF67-A6071409CDBB}" destId="{F8DF2959-308F-4762-B171-044B940D7AF3}" srcOrd="14" destOrd="0" presId="urn:microsoft.com/office/officeart/2005/8/layout/default"/>
    <dgm:cxn modelId="{71153B75-A184-47F2-B7D8-A603D57E2377}" type="presParOf" srcId="{81D98005-E5A9-451E-BF67-A6071409CDBB}" destId="{A5FFDEAB-EB4F-4770-A295-D94AF9B5506D}" srcOrd="15" destOrd="0" presId="urn:microsoft.com/office/officeart/2005/8/layout/default"/>
    <dgm:cxn modelId="{F1154431-B4AE-4933-B6EE-88E7D90EC548}" type="presParOf" srcId="{81D98005-E5A9-451E-BF67-A6071409CDBB}" destId="{E1918289-20A1-4C98-956F-26A6C32B8C6E}" srcOrd="16" destOrd="0" presId="urn:microsoft.com/office/officeart/2005/8/layout/default"/>
    <dgm:cxn modelId="{9F01B50C-9B21-4A13-8C99-103FF4A5F3A9}" type="presParOf" srcId="{81D98005-E5A9-451E-BF67-A6071409CDBB}" destId="{32B1A70E-696B-4B15-A38C-ABE59F85DF00}" srcOrd="17" destOrd="0" presId="urn:microsoft.com/office/officeart/2005/8/layout/default"/>
    <dgm:cxn modelId="{93B8684E-07FA-4DA9-89D5-7F07554403C7}" type="presParOf" srcId="{81D98005-E5A9-451E-BF67-A6071409CDBB}" destId="{682A6495-5E09-46E7-8190-87B53FF0D3D0}" srcOrd="18" destOrd="0" presId="urn:microsoft.com/office/officeart/2005/8/layout/default"/>
    <dgm:cxn modelId="{2F6ED196-40B4-406F-B6CD-0CB78A28B0E0}" type="presParOf" srcId="{81D98005-E5A9-451E-BF67-A6071409CDBB}" destId="{1CCE373D-7F64-4AD2-88C0-55D3C10408FC}" srcOrd="19" destOrd="0" presId="urn:microsoft.com/office/officeart/2005/8/layout/default"/>
    <dgm:cxn modelId="{892DBE8F-6D5D-46DC-A4D9-410E1A2897D5}" type="presParOf" srcId="{81D98005-E5A9-451E-BF67-A6071409CDBB}" destId="{9798BD25-13CF-4F76-B265-CA96BAEAA673}" srcOrd="20" destOrd="0" presId="urn:microsoft.com/office/officeart/2005/8/layout/default"/>
    <dgm:cxn modelId="{1ABE9BC4-79EE-44E7-A02C-74B2A8380DDD}" type="presParOf" srcId="{81D98005-E5A9-451E-BF67-A6071409CDBB}" destId="{426E5320-5363-450A-B757-6DA2D8D4D244}" srcOrd="21" destOrd="0" presId="urn:microsoft.com/office/officeart/2005/8/layout/default"/>
    <dgm:cxn modelId="{C359FEAD-B399-451C-861A-300D262AA913}" type="presParOf" srcId="{81D98005-E5A9-451E-BF67-A6071409CDBB}" destId="{6F14FE2F-B26E-4F84-840C-88D2FA924888}" srcOrd="22" destOrd="0" presId="urn:microsoft.com/office/officeart/2005/8/layout/default"/>
    <dgm:cxn modelId="{74EAA65E-315F-44FC-AE17-AE93327C56A3}" type="presParOf" srcId="{81D98005-E5A9-451E-BF67-A6071409CDBB}" destId="{173410A8-11A6-4F79-B8EF-EED90D45D31B}" srcOrd="23" destOrd="0" presId="urn:microsoft.com/office/officeart/2005/8/layout/default"/>
    <dgm:cxn modelId="{423F4982-1F06-40C4-8D22-88C90BC2CEDD}" type="presParOf" srcId="{81D98005-E5A9-451E-BF67-A6071409CDBB}" destId="{41CCA3D7-61A2-4A71-83C4-AF01AB327B93}" srcOrd="24" destOrd="0" presId="urn:microsoft.com/office/officeart/2005/8/layout/default"/>
    <dgm:cxn modelId="{C76A1972-5383-4DB1-8E31-3D7852C8532F}" type="presParOf" srcId="{81D98005-E5A9-451E-BF67-A6071409CDBB}" destId="{6AE50A52-39FE-4A7E-B830-BE17B80EA59B}" srcOrd="25" destOrd="0" presId="urn:microsoft.com/office/officeart/2005/8/layout/default"/>
    <dgm:cxn modelId="{BE1D4237-613C-491E-B49C-016A647D8EC3}" type="presParOf" srcId="{81D98005-E5A9-451E-BF67-A6071409CDBB}" destId="{B172035C-95A3-4C80-9329-A92DED1A40BF}" srcOrd="26" destOrd="0" presId="urn:microsoft.com/office/officeart/2005/8/layout/default"/>
    <dgm:cxn modelId="{6F105C3A-A0A4-4238-90DD-4D2343222B3F}" type="presParOf" srcId="{81D98005-E5A9-451E-BF67-A6071409CDBB}" destId="{88199628-EE79-459E-8CAF-E6E8F86BE21B}" srcOrd="27" destOrd="0" presId="urn:microsoft.com/office/officeart/2005/8/layout/default"/>
    <dgm:cxn modelId="{B53E590B-A01D-4E3E-8D8D-E14ACCC68F81}" type="presParOf" srcId="{81D98005-E5A9-451E-BF67-A6071409CDBB}" destId="{DD5B7C90-B574-4858-97DF-AB419C96BF12}" srcOrd="28" destOrd="0" presId="urn:microsoft.com/office/officeart/2005/8/layout/default"/>
    <dgm:cxn modelId="{CDC61812-B4CF-4F85-A2E1-88698A8A49FC}" type="presParOf" srcId="{81D98005-E5A9-451E-BF67-A6071409CDBB}" destId="{79B8D6A3-44DC-49A8-A176-CB93C4B1D9D8}" srcOrd="29" destOrd="0" presId="urn:microsoft.com/office/officeart/2005/8/layout/default"/>
    <dgm:cxn modelId="{45E6F7CF-9D31-4A47-8FA0-CF2E1A67FB36}" type="presParOf" srcId="{81D98005-E5A9-451E-BF67-A6071409CDBB}" destId="{E7CC7419-9C18-4BD4-98B9-BE96202D0124}" srcOrd="30" destOrd="0" presId="urn:microsoft.com/office/officeart/2005/8/layout/default"/>
    <dgm:cxn modelId="{F82A9154-A28E-4460-B637-E1494564A018}" type="presParOf" srcId="{81D98005-E5A9-451E-BF67-A6071409CDBB}" destId="{E69F8157-C66E-40DA-BFBB-A5D93A3CF16B}" srcOrd="31" destOrd="0" presId="urn:microsoft.com/office/officeart/2005/8/layout/default"/>
    <dgm:cxn modelId="{35B98457-122C-47A9-B23F-7AA4573D749E}" type="presParOf" srcId="{81D98005-E5A9-451E-BF67-A6071409CDBB}" destId="{58698A23-1606-4AF3-8812-231A914D00BA}" srcOrd="32" destOrd="0" presId="urn:microsoft.com/office/officeart/2005/8/layout/default"/>
    <dgm:cxn modelId="{D5D64779-024E-43CD-B9CF-59A3DAD6B732}" type="presParOf" srcId="{81D98005-E5A9-451E-BF67-A6071409CDBB}" destId="{97F7C4BF-9C7A-4C8F-94D5-12C799BE23B6}" srcOrd="33" destOrd="0" presId="urn:microsoft.com/office/officeart/2005/8/layout/default"/>
    <dgm:cxn modelId="{172152AC-F042-4F1B-9240-C7A597E89429}" type="presParOf" srcId="{81D98005-E5A9-451E-BF67-A6071409CDBB}" destId="{4D356755-D3D3-46AC-AA5C-4934EC33C9F3}" srcOrd="34" destOrd="0" presId="urn:microsoft.com/office/officeart/2005/8/layout/default"/>
    <dgm:cxn modelId="{65B8F24D-97FE-44F2-BAEC-0B565DD0F0F4}" type="presParOf" srcId="{81D98005-E5A9-451E-BF67-A6071409CDBB}" destId="{6A978369-8BED-4D01-B448-F0F69E6917E6}" srcOrd="35" destOrd="0" presId="urn:microsoft.com/office/officeart/2005/8/layout/default"/>
    <dgm:cxn modelId="{A92F701A-A693-4350-97A3-1E9CDDDA73C5}" type="presParOf" srcId="{81D98005-E5A9-451E-BF67-A6071409CDBB}" destId="{03C314C3-32F8-445D-9A14-76E6E551ED91}" srcOrd="36" destOrd="0" presId="urn:microsoft.com/office/officeart/2005/8/layout/default"/>
    <dgm:cxn modelId="{414A92A3-7CA9-4140-9815-6F07DE876418}" type="presParOf" srcId="{81D98005-E5A9-451E-BF67-A6071409CDBB}" destId="{18BF4328-E009-4099-A25A-8863C3D65A43}" srcOrd="37" destOrd="0" presId="urn:microsoft.com/office/officeart/2005/8/layout/default"/>
    <dgm:cxn modelId="{6625919A-A0C4-42BA-ADB9-019FDC73B43B}" type="presParOf" srcId="{81D98005-E5A9-451E-BF67-A6071409CDBB}" destId="{6D501362-11F0-45D4-B63E-A4E4B71DC569}" srcOrd="38" destOrd="0" presId="urn:microsoft.com/office/officeart/2005/8/layout/default"/>
    <dgm:cxn modelId="{A60F1B2E-E41E-4687-BF9E-485F02C3B9AF}" type="presParOf" srcId="{81D98005-E5A9-451E-BF67-A6071409CDBB}" destId="{E1C10E36-6CC7-4441-AE47-F858FCF86A3D}" srcOrd="39" destOrd="0" presId="urn:microsoft.com/office/officeart/2005/8/layout/default"/>
    <dgm:cxn modelId="{F89BE36F-5BF6-4A6C-BE89-EB5600C1D515}" type="presParOf" srcId="{81D98005-E5A9-451E-BF67-A6071409CDBB}" destId="{E7485C95-F574-4384-B2E5-5DDF19B68945}" srcOrd="40" destOrd="0" presId="urn:microsoft.com/office/officeart/2005/8/layout/default"/>
    <dgm:cxn modelId="{696A12DE-ECA4-4FC6-AB88-26850F5FF247}" type="presParOf" srcId="{81D98005-E5A9-451E-BF67-A6071409CDBB}" destId="{8DC8C102-B5CB-4603-814A-E8869FB82704}" srcOrd="41" destOrd="0" presId="urn:microsoft.com/office/officeart/2005/8/layout/default"/>
    <dgm:cxn modelId="{CDE97092-27FD-425A-89ED-495B5E25EAF3}" type="presParOf" srcId="{81D98005-E5A9-451E-BF67-A6071409CDBB}" destId="{1957CA8A-6E2A-430B-AFD8-897B82569E7A}" srcOrd="42" destOrd="0" presId="urn:microsoft.com/office/officeart/2005/8/layout/default"/>
    <dgm:cxn modelId="{0ED7E7F8-0E8E-4654-AB18-9F5976F7E7F7}" type="presParOf" srcId="{81D98005-E5A9-451E-BF67-A6071409CDBB}" destId="{665D1A58-B9A6-422E-9032-960DCE1A96CD}" srcOrd="43" destOrd="0" presId="urn:microsoft.com/office/officeart/2005/8/layout/default"/>
    <dgm:cxn modelId="{8AB65676-2AB4-4A15-9BE8-CBA6BDD691A4}" type="presParOf" srcId="{81D98005-E5A9-451E-BF67-A6071409CDBB}" destId="{C7C20987-5439-4D2C-AE1A-049011DC1AA2}" srcOrd="44" destOrd="0" presId="urn:microsoft.com/office/officeart/2005/8/layout/default"/>
    <dgm:cxn modelId="{BDA8279D-D131-403D-AA3A-745235FCCC42}" type="presParOf" srcId="{81D98005-E5A9-451E-BF67-A6071409CDBB}" destId="{86C0FD5D-810C-4590-8BDB-BB9F393F0A94}" srcOrd="45" destOrd="0" presId="urn:microsoft.com/office/officeart/2005/8/layout/default"/>
    <dgm:cxn modelId="{7B7BFCD0-D6EC-47E6-B98B-CEF15334B75A}" type="presParOf" srcId="{81D98005-E5A9-451E-BF67-A6071409CDBB}" destId="{7A4C2256-E847-41C9-9281-6D076382F812}" srcOrd="46" destOrd="0" presId="urn:microsoft.com/office/officeart/2005/8/layout/default"/>
    <dgm:cxn modelId="{1C6E4D26-5C20-4451-8CD0-92D26AB9E030}" type="presParOf" srcId="{81D98005-E5A9-451E-BF67-A6071409CDBB}" destId="{3FCA15B4-C728-4AE4-B231-2BD19B3DE85B}" srcOrd="47" destOrd="0" presId="urn:microsoft.com/office/officeart/2005/8/layout/default"/>
    <dgm:cxn modelId="{2516A2F0-EB89-48C4-9EA6-F49F65F6CFAE}" type="presParOf" srcId="{81D98005-E5A9-451E-BF67-A6071409CDBB}" destId="{9ACE7A28-D7C4-457C-8EA8-9E6050D1B7EF}" srcOrd="48" destOrd="0" presId="urn:microsoft.com/office/officeart/2005/8/layout/default"/>
    <dgm:cxn modelId="{0D8687CA-F62C-42FF-A0DB-69A016907DAA}" type="presParOf" srcId="{81D98005-E5A9-451E-BF67-A6071409CDBB}" destId="{80AE9370-D7FC-4494-8D74-3885BE30CBB4}" srcOrd="49" destOrd="0" presId="urn:microsoft.com/office/officeart/2005/8/layout/default"/>
    <dgm:cxn modelId="{FD05D1B6-3D0C-4950-9F8E-8236EA7330A0}" type="presParOf" srcId="{81D98005-E5A9-451E-BF67-A6071409CDBB}" destId="{10186FB1-6685-4A44-AC60-47167CE821BF}" srcOrd="50" destOrd="0" presId="urn:microsoft.com/office/officeart/2005/8/layout/default"/>
    <dgm:cxn modelId="{5FB7D7F0-E25B-4519-B4B0-4218F043AF35}" type="presParOf" srcId="{81D98005-E5A9-451E-BF67-A6071409CDBB}" destId="{7B05BD47-E4DA-438C-8130-B8A9CB2B58A6}" srcOrd="51" destOrd="0" presId="urn:microsoft.com/office/officeart/2005/8/layout/default"/>
    <dgm:cxn modelId="{B7EC7FB3-A779-4B32-9F17-03BC46099E75}" type="presParOf" srcId="{81D98005-E5A9-451E-BF67-A6071409CDBB}" destId="{BCC04D06-30A8-47E6-8E0B-DABF2BF1A546}" srcOrd="52" destOrd="0" presId="urn:microsoft.com/office/officeart/2005/8/layout/default"/>
    <dgm:cxn modelId="{EEA82014-162C-4D88-BDB3-F174FE19A2EC}" type="presParOf" srcId="{81D98005-E5A9-451E-BF67-A6071409CDBB}" destId="{706A2307-115E-4FEE-A184-2F947721BD4E}" srcOrd="53" destOrd="0" presId="urn:microsoft.com/office/officeart/2005/8/layout/default"/>
    <dgm:cxn modelId="{8EFA5AE7-600C-44E9-B757-5264B7A64C7F}" type="presParOf" srcId="{81D98005-E5A9-451E-BF67-A6071409CDBB}" destId="{C75A874C-4E2C-4F48-B626-48E8E7258F78}" srcOrd="54" destOrd="0" presId="urn:microsoft.com/office/officeart/2005/8/layout/default"/>
    <dgm:cxn modelId="{63FF2DE5-3B32-44D5-AA13-B4D74306E69A}" type="presParOf" srcId="{81D98005-E5A9-451E-BF67-A6071409CDBB}" destId="{DED5CCB0-7074-49AD-A133-E292252801F0}" srcOrd="55" destOrd="0" presId="urn:microsoft.com/office/officeart/2005/8/layout/default"/>
    <dgm:cxn modelId="{2B9D8D87-A0E5-4F68-AA7C-D99D9345BA2C}" type="presParOf" srcId="{81D98005-E5A9-451E-BF67-A6071409CDBB}" destId="{8410D4CB-25DB-4BD9-9D38-8FDD30587838}" srcOrd="56" destOrd="0" presId="urn:microsoft.com/office/officeart/2005/8/layout/default"/>
    <dgm:cxn modelId="{54FFA078-6765-4A2A-9C34-813193AAE588}" type="presParOf" srcId="{81D98005-E5A9-451E-BF67-A6071409CDBB}" destId="{48468D51-5725-4B37-B370-436C76424369}" srcOrd="57" destOrd="0" presId="urn:microsoft.com/office/officeart/2005/8/layout/default"/>
    <dgm:cxn modelId="{3A0825A2-046C-419D-BFD2-E6DC1D440DFD}" type="presParOf" srcId="{81D98005-E5A9-451E-BF67-A6071409CDBB}" destId="{EB960F2D-FA48-4E7B-A450-1129D58376FF}" srcOrd="58" destOrd="0" presId="urn:microsoft.com/office/officeart/2005/8/layout/default"/>
    <dgm:cxn modelId="{35146447-8AB4-4424-9F8E-C4E6B79D10DA}" type="presParOf" srcId="{81D98005-E5A9-451E-BF67-A6071409CDBB}" destId="{3B8F1ED0-4468-4083-AFDB-C33F4CB32F66}" srcOrd="59" destOrd="0" presId="urn:microsoft.com/office/officeart/2005/8/layout/default"/>
    <dgm:cxn modelId="{1E789421-A51B-4790-95A6-5C73D230FAF0}" type="presParOf" srcId="{81D98005-E5A9-451E-BF67-A6071409CDBB}" destId="{1CF777B1-BCB3-4DCB-AA44-45361E9BAF04}" srcOrd="60" destOrd="0" presId="urn:microsoft.com/office/officeart/2005/8/layout/default"/>
    <dgm:cxn modelId="{751D9C5F-7FBA-493A-A238-AD61E87EC574}" type="presParOf" srcId="{81D98005-E5A9-451E-BF67-A6071409CDBB}" destId="{7B93F3D1-61E8-49A9-9093-92D83D577173}" srcOrd="61" destOrd="0" presId="urn:microsoft.com/office/officeart/2005/8/layout/default"/>
    <dgm:cxn modelId="{2F58536F-977A-4384-9D72-B17B9C11B927}" type="presParOf" srcId="{81D98005-E5A9-451E-BF67-A6071409CDBB}" destId="{982CEB43-3BFF-4A49-9753-5B54683A4AC7}" srcOrd="62" destOrd="0" presId="urn:microsoft.com/office/officeart/2005/8/layout/default"/>
    <dgm:cxn modelId="{96072D04-91C4-4602-BF33-11DD1F35C9D6}" type="presParOf" srcId="{81D98005-E5A9-451E-BF67-A6071409CDBB}" destId="{2396FBEC-9B8B-4D20-867C-ACD0AD955C5B}" srcOrd="63" destOrd="0" presId="urn:microsoft.com/office/officeart/2005/8/layout/default"/>
    <dgm:cxn modelId="{F43292AB-2531-4262-BDA0-24D22C093AD1}" type="presParOf" srcId="{81D98005-E5A9-451E-BF67-A6071409CDBB}" destId="{05B068BB-CA36-49CA-854A-1F146F60E726}" srcOrd="64" destOrd="0" presId="urn:microsoft.com/office/officeart/2005/8/layout/default"/>
    <dgm:cxn modelId="{32ADA16E-1FE0-498B-9FEA-A0A8F01953E8}" type="presParOf" srcId="{81D98005-E5A9-451E-BF67-A6071409CDBB}" destId="{6FF7FA79-6D20-41C8-9156-DB059BEB1964}" srcOrd="65" destOrd="0" presId="urn:microsoft.com/office/officeart/2005/8/layout/default"/>
    <dgm:cxn modelId="{2FFA1ED9-D5B3-442E-9A93-6FABFE3D64AB}" type="presParOf" srcId="{81D98005-E5A9-451E-BF67-A6071409CDBB}" destId="{D71E23EF-2AF1-4E43-82F7-608CF5F29C62}" srcOrd="66" destOrd="0" presId="urn:microsoft.com/office/officeart/2005/8/layout/default"/>
    <dgm:cxn modelId="{5B3132E7-C87D-4E5A-811C-3B98FBD15CCE}" type="presParOf" srcId="{81D98005-E5A9-451E-BF67-A6071409CDBB}" destId="{EC985B15-DB24-49C1-9502-B32C1925E60A}" srcOrd="67" destOrd="0" presId="urn:microsoft.com/office/officeart/2005/8/layout/default"/>
    <dgm:cxn modelId="{E6BC0D77-646C-40CF-89EC-156CC6ED0F84}" type="presParOf" srcId="{81D98005-E5A9-451E-BF67-A6071409CDBB}" destId="{985393D7-9BC9-4D30-BB5F-68C00A21C1BA}" srcOrd="68" destOrd="0" presId="urn:microsoft.com/office/officeart/2005/8/layout/default"/>
    <dgm:cxn modelId="{CE75469B-FB69-4F22-9F97-D170995AB3EF}" type="presParOf" srcId="{81D98005-E5A9-451E-BF67-A6071409CDBB}" destId="{C1CADDB5-A6FA-4186-A083-D02B6CA41610}" srcOrd="69" destOrd="0" presId="urn:microsoft.com/office/officeart/2005/8/layout/default"/>
    <dgm:cxn modelId="{6CA810F3-BE3F-4255-983F-5E0D8185A9C8}" type="presParOf" srcId="{81D98005-E5A9-451E-BF67-A6071409CDBB}" destId="{DB5B8DAD-88E5-4A64-BB72-D924E7106627}" srcOrd="70" destOrd="0" presId="urn:microsoft.com/office/officeart/2005/8/layout/default"/>
    <dgm:cxn modelId="{BAB9912F-64AB-479E-A5F2-0FA72E242C6B}" type="presParOf" srcId="{81D98005-E5A9-451E-BF67-A6071409CDBB}" destId="{9E3314CA-1BDD-4BB6-AC10-EB37BF336CD8}" srcOrd="71" destOrd="0" presId="urn:microsoft.com/office/officeart/2005/8/layout/default"/>
    <dgm:cxn modelId="{CD9DBDC0-5802-4BD2-8A0C-9E386EA3CF94}" type="presParOf" srcId="{81D98005-E5A9-451E-BF67-A6071409CDBB}" destId="{4DEE7CD4-1D42-44A1-A23B-2F98D5D495B0}" srcOrd="72" destOrd="0" presId="urn:microsoft.com/office/officeart/2005/8/layout/default"/>
    <dgm:cxn modelId="{5AF8F1B1-2B8D-4689-8CC4-D79A9C651433}" type="presParOf" srcId="{81D98005-E5A9-451E-BF67-A6071409CDBB}" destId="{52BAAEB5-0FD8-46A1-95C9-78A7BCD880CB}" srcOrd="73" destOrd="0" presId="urn:microsoft.com/office/officeart/2005/8/layout/default"/>
    <dgm:cxn modelId="{CD9F150C-B731-4709-AE2C-931EDA0923E2}" type="presParOf" srcId="{81D98005-E5A9-451E-BF67-A6071409CDBB}" destId="{19B19890-74E8-4E60-9E15-0C5403811EAA}" srcOrd="74" destOrd="0" presId="urn:microsoft.com/office/officeart/2005/8/layout/default"/>
    <dgm:cxn modelId="{9F835DA5-DFB8-48BF-AD35-AFDBBF149E33}" type="presParOf" srcId="{81D98005-E5A9-451E-BF67-A6071409CDBB}" destId="{2B57C6EE-CC69-4392-AA9A-9C5031F0436A}" srcOrd="75" destOrd="0" presId="urn:microsoft.com/office/officeart/2005/8/layout/default"/>
    <dgm:cxn modelId="{0DE9CE9C-CFA6-4113-9685-32419C06D175}" type="presParOf" srcId="{81D98005-E5A9-451E-BF67-A6071409CDBB}" destId="{BE11FE62-4B7D-4E2F-93F9-F03F2F8CD5BA}" srcOrd="76" destOrd="0" presId="urn:microsoft.com/office/officeart/2005/8/layout/default"/>
    <dgm:cxn modelId="{C5D87958-6411-4DAB-8D55-1B03E83B3616}" type="presParOf" srcId="{81D98005-E5A9-451E-BF67-A6071409CDBB}" destId="{A8A2A603-26B0-4C8B-A0F9-F168EB6B5559}" srcOrd="77" destOrd="0" presId="urn:microsoft.com/office/officeart/2005/8/layout/default"/>
    <dgm:cxn modelId="{98E7970B-B3B0-4D6E-A742-4D0D6A54B692}" type="presParOf" srcId="{81D98005-E5A9-451E-BF67-A6071409CDBB}" destId="{8D70906B-5790-4CB2-BE58-54C00F4F515B}" srcOrd="7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05D6CF2-80A5-4217-A861-285910F2A098}"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10C9447B-D20E-4EA6-A22C-D7D632426C66}">
      <dgm:prSet/>
      <dgm:spPr/>
      <dgm:t>
        <a:bodyPr/>
        <a:lstStyle/>
        <a:p>
          <a:r>
            <a:rPr lang="en-US" altLang="ja-JP" dirty="0" smtClean="0"/>
            <a:t>First build</a:t>
          </a:r>
          <a:endParaRPr lang="ja-JP" altLang="en-US" dirty="0"/>
        </a:p>
      </dgm:t>
    </dgm:pt>
    <dgm:pt modelId="{D4907E52-F632-4E93-AA3E-D452FF420B69}" type="parTrans" cxnId="{87BBC2F6-5A14-43ED-95C7-11E99C0DC02B}">
      <dgm:prSet/>
      <dgm:spPr/>
      <dgm:t>
        <a:bodyPr/>
        <a:lstStyle/>
        <a:p>
          <a:endParaRPr lang="ja-JP" altLang="en-US"/>
        </a:p>
      </dgm:t>
    </dgm:pt>
    <dgm:pt modelId="{0B365B8F-9B43-4191-BAD9-03F231B6E6E4}" type="sibTrans" cxnId="{87BBC2F6-5A14-43ED-95C7-11E99C0DC02B}">
      <dgm:prSet/>
      <dgm:spPr/>
      <dgm:t>
        <a:bodyPr/>
        <a:lstStyle/>
        <a:p>
          <a:endParaRPr lang="ja-JP" altLang="en-US"/>
        </a:p>
      </dgm:t>
    </dgm:pt>
    <dgm:pt modelId="{D8E961D0-0D72-442C-8D7F-F5A363908E2E}">
      <dgm:prSet/>
      <dgm:spPr/>
      <dgm:t>
        <a:bodyPr/>
        <a:lstStyle/>
        <a:p>
          <a:r>
            <a:rPr lang="en-US" altLang="ja-JP" dirty="0" smtClean="0"/>
            <a:t>Weekly </a:t>
          </a:r>
          <a:r>
            <a:rPr lang="en-US" altLang="ja-JP" dirty="0"/>
            <a:t>build</a:t>
          </a:r>
          <a:endParaRPr lang="ja-JP" altLang="en-US" dirty="0"/>
        </a:p>
      </dgm:t>
    </dgm:pt>
    <dgm:pt modelId="{2A845817-E410-48D5-83A5-DF1EB46DB0B7}" type="parTrans" cxnId="{D89285AA-3943-412D-9A62-1BDA83C5F015}">
      <dgm:prSet/>
      <dgm:spPr/>
      <dgm:t>
        <a:bodyPr/>
        <a:lstStyle/>
        <a:p>
          <a:endParaRPr lang="ja-JP" altLang="en-US"/>
        </a:p>
      </dgm:t>
    </dgm:pt>
    <dgm:pt modelId="{2DD2817A-2A9E-4488-A44B-7CA5F1FC0F6C}" type="sibTrans" cxnId="{D89285AA-3943-412D-9A62-1BDA83C5F015}">
      <dgm:prSet/>
      <dgm:spPr/>
      <dgm:t>
        <a:bodyPr/>
        <a:lstStyle/>
        <a:p>
          <a:endParaRPr lang="ja-JP" altLang="en-US"/>
        </a:p>
      </dgm:t>
    </dgm:pt>
    <dgm:pt modelId="{0DB9CAE8-8F6E-42CC-B45C-53958AB19A23}">
      <dgm:prSet/>
      <dgm:spPr/>
      <dgm:t>
        <a:bodyPr/>
        <a:lstStyle/>
        <a:p>
          <a:r>
            <a:rPr lang="en-US" altLang="ja-JP" dirty="0" smtClean="0"/>
            <a:t>Monthly build</a:t>
          </a:r>
          <a:endParaRPr lang="ja-JP" altLang="en-US" dirty="0"/>
        </a:p>
      </dgm:t>
    </dgm:pt>
    <dgm:pt modelId="{0336DE8E-E4F8-490E-99BE-DF35B31F3691}" type="parTrans" cxnId="{42DBEE60-C666-40DA-8E8E-34BA2B74F8B5}">
      <dgm:prSet/>
      <dgm:spPr/>
      <dgm:t>
        <a:bodyPr/>
        <a:lstStyle/>
        <a:p>
          <a:endParaRPr lang="ja-JP" altLang="en-US"/>
        </a:p>
      </dgm:t>
    </dgm:pt>
    <dgm:pt modelId="{D7BC2B70-A996-47BB-82E5-506D305672B6}" type="sibTrans" cxnId="{42DBEE60-C666-40DA-8E8E-34BA2B74F8B5}">
      <dgm:prSet/>
      <dgm:spPr/>
      <dgm:t>
        <a:bodyPr/>
        <a:lstStyle/>
        <a:p>
          <a:endParaRPr lang="ja-JP" altLang="en-US"/>
        </a:p>
      </dgm:t>
    </dgm:pt>
    <dgm:pt modelId="{903DD7EC-31D7-4316-88E4-59EB979C31CF}">
      <dgm:prSet/>
      <dgm:spPr/>
      <dgm:t>
        <a:bodyPr/>
        <a:lstStyle/>
        <a:p>
          <a:r>
            <a:rPr lang="en-US" altLang="ja-JP" dirty="0" smtClean="0"/>
            <a:t>Internal build</a:t>
          </a:r>
          <a:endParaRPr lang="ja-JP" altLang="en-US" dirty="0"/>
        </a:p>
      </dgm:t>
    </dgm:pt>
    <dgm:pt modelId="{39630458-CF59-4D7A-8295-D22CF4ED43A1}" type="parTrans" cxnId="{7467E7F3-737A-456E-8E63-E57A304A46C3}">
      <dgm:prSet/>
      <dgm:spPr/>
      <dgm:t>
        <a:bodyPr/>
        <a:lstStyle/>
        <a:p>
          <a:endParaRPr lang="ja-JP" altLang="en-US"/>
        </a:p>
      </dgm:t>
    </dgm:pt>
    <dgm:pt modelId="{3EF0AB92-1830-4FBF-8D70-0B9BA1B5A54C}" type="sibTrans" cxnId="{7467E7F3-737A-456E-8E63-E57A304A46C3}">
      <dgm:prSet/>
      <dgm:spPr/>
      <dgm:t>
        <a:bodyPr/>
        <a:lstStyle/>
        <a:p>
          <a:endParaRPr lang="ja-JP" altLang="en-US"/>
        </a:p>
      </dgm:t>
    </dgm:pt>
    <dgm:pt modelId="{90EF6283-A34D-4125-9E28-FBA7D2BFD292}">
      <dgm:prSet/>
      <dgm:spPr/>
      <dgm:t>
        <a:bodyPr/>
        <a:lstStyle/>
        <a:p>
          <a:r>
            <a:rPr lang="en-US" altLang="ja-JP" dirty="0" smtClean="0"/>
            <a:t>Special build</a:t>
          </a:r>
          <a:endParaRPr lang="ja-JP" altLang="en-US" dirty="0"/>
        </a:p>
      </dgm:t>
    </dgm:pt>
    <dgm:pt modelId="{1F1D2689-5E2B-4BCE-97AC-0DAA4D4FCE9E}" type="parTrans" cxnId="{C79ED3F0-83F7-4698-860D-1925AF4C03BE}">
      <dgm:prSet/>
      <dgm:spPr/>
      <dgm:t>
        <a:bodyPr/>
        <a:lstStyle/>
        <a:p>
          <a:endParaRPr lang="ja-JP" altLang="en-US"/>
        </a:p>
      </dgm:t>
    </dgm:pt>
    <dgm:pt modelId="{EED42A5F-9500-4A52-8CE0-60C30309EC3F}" type="sibTrans" cxnId="{C79ED3F0-83F7-4698-860D-1925AF4C03BE}">
      <dgm:prSet/>
      <dgm:spPr/>
      <dgm:t>
        <a:bodyPr/>
        <a:lstStyle/>
        <a:p>
          <a:endParaRPr lang="ja-JP" altLang="en-US"/>
        </a:p>
      </dgm:t>
    </dgm:pt>
    <dgm:pt modelId="{36A314D8-E7BF-4658-B1DD-74265C50CE1D}">
      <dgm:prSet/>
      <dgm:spPr/>
      <dgm:t>
        <a:bodyPr/>
        <a:lstStyle/>
        <a:p>
          <a:r>
            <a:rPr lang="en-US" altLang="ja-JP" dirty="0" smtClean="0"/>
            <a:t>Biweekly build</a:t>
          </a:r>
          <a:endParaRPr lang="ja-JP" altLang="en-US" dirty="0"/>
        </a:p>
      </dgm:t>
    </dgm:pt>
    <dgm:pt modelId="{340A0441-00EF-41C1-916D-4E3490805F09}" type="parTrans" cxnId="{4DBA4528-A575-407C-889E-17D98663824C}">
      <dgm:prSet/>
      <dgm:spPr/>
      <dgm:t>
        <a:bodyPr/>
        <a:lstStyle/>
        <a:p>
          <a:endParaRPr lang="ja-JP" altLang="en-US"/>
        </a:p>
      </dgm:t>
    </dgm:pt>
    <dgm:pt modelId="{F57FE862-F99C-4AF2-90EF-50D698225B07}" type="sibTrans" cxnId="{4DBA4528-A575-407C-889E-17D98663824C}">
      <dgm:prSet/>
      <dgm:spPr/>
      <dgm:t>
        <a:bodyPr/>
        <a:lstStyle/>
        <a:p>
          <a:endParaRPr lang="ja-JP" altLang="en-US"/>
        </a:p>
      </dgm:t>
    </dgm:pt>
    <dgm:pt modelId="{1580B96D-7C01-4AC2-A21E-B5E1486CDEB4}">
      <dgm:prSet/>
      <dgm:spPr/>
      <dgm:t>
        <a:bodyPr/>
        <a:lstStyle/>
        <a:p>
          <a:r>
            <a:rPr lang="en-US" altLang="ja-JP" dirty="0" smtClean="0"/>
            <a:t>Daily build</a:t>
          </a:r>
          <a:endParaRPr lang="ja-JP" altLang="en-US" dirty="0"/>
        </a:p>
      </dgm:t>
    </dgm:pt>
    <dgm:pt modelId="{921ABE5C-4328-4ABF-9B85-FB371D0F3CBD}" type="parTrans" cxnId="{9171ADAB-4148-466C-86F6-C3D1F34BDCA1}">
      <dgm:prSet/>
      <dgm:spPr/>
      <dgm:t>
        <a:bodyPr/>
        <a:lstStyle/>
        <a:p>
          <a:endParaRPr lang="ja-JP" altLang="en-US"/>
        </a:p>
      </dgm:t>
    </dgm:pt>
    <dgm:pt modelId="{9B035E0C-051E-4FE8-9B30-206E20C46E07}" type="sibTrans" cxnId="{9171ADAB-4148-466C-86F6-C3D1F34BDCA1}">
      <dgm:prSet/>
      <dgm:spPr/>
      <dgm:t>
        <a:bodyPr/>
        <a:lstStyle/>
        <a:p>
          <a:endParaRPr lang="ja-JP" altLang="en-US"/>
        </a:p>
      </dgm:t>
    </dgm:pt>
    <dgm:pt modelId="{D684B49C-1DAD-43DA-BB66-40ABD5BF44E0}">
      <dgm:prSet/>
      <dgm:spPr/>
      <dgm:t>
        <a:bodyPr/>
        <a:lstStyle/>
        <a:p>
          <a:r>
            <a:rPr lang="en-US" altLang="ja-JP" dirty="0" smtClean="0"/>
            <a:t>External build</a:t>
          </a:r>
          <a:endParaRPr lang="ja-JP" altLang="en-US" dirty="0"/>
        </a:p>
      </dgm:t>
    </dgm:pt>
    <dgm:pt modelId="{FBFBAAB8-32B7-4FC4-BD19-84A098DDC942}" type="parTrans" cxnId="{38A79469-CFDA-4E4B-B520-FB4FF336B59B}">
      <dgm:prSet/>
      <dgm:spPr/>
      <dgm:t>
        <a:bodyPr/>
        <a:lstStyle/>
        <a:p>
          <a:endParaRPr lang="en-US"/>
        </a:p>
      </dgm:t>
    </dgm:pt>
    <dgm:pt modelId="{1AF18095-8755-4B12-866D-C7E63853A695}" type="sibTrans" cxnId="{38A79469-CFDA-4E4B-B520-FB4FF336B59B}">
      <dgm:prSet/>
      <dgm:spPr/>
      <dgm:t>
        <a:bodyPr/>
        <a:lstStyle/>
        <a:p>
          <a:endParaRPr lang="en-US"/>
        </a:p>
      </dgm:t>
    </dgm:pt>
    <dgm:pt modelId="{EFBD83EC-1735-406C-9AEE-1B1BC69C1BED}">
      <dgm:prSet/>
      <dgm:spPr/>
      <dgm:t>
        <a:bodyPr/>
        <a:lstStyle/>
        <a:p>
          <a:r>
            <a:rPr lang="en-US" altLang="ja-JP" dirty="0" smtClean="0"/>
            <a:t>Integration build</a:t>
          </a:r>
          <a:endParaRPr lang="ja-JP" altLang="en-US" dirty="0"/>
        </a:p>
      </dgm:t>
    </dgm:pt>
    <dgm:pt modelId="{AA339274-4F02-42D2-8C77-038B2D3BFB54}" type="parTrans" cxnId="{D33A85E3-9E62-46B8-A4BB-6FFE760761EE}">
      <dgm:prSet/>
      <dgm:spPr/>
      <dgm:t>
        <a:bodyPr/>
        <a:lstStyle/>
        <a:p>
          <a:endParaRPr lang="ja-JP" altLang="en-US"/>
        </a:p>
      </dgm:t>
    </dgm:pt>
    <dgm:pt modelId="{3EF3F911-3E4D-42A5-A051-1CEB057C32D8}" type="sibTrans" cxnId="{D33A85E3-9E62-46B8-A4BB-6FFE760761EE}">
      <dgm:prSet/>
      <dgm:spPr/>
      <dgm:t>
        <a:bodyPr/>
        <a:lstStyle/>
        <a:p>
          <a:endParaRPr lang="ja-JP" altLang="en-US"/>
        </a:p>
      </dgm:t>
    </dgm:pt>
    <dgm:pt modelId="{752063D3-CCDE-49AE-AF65-D48E79CDE3B0}">
      <dgm:prSet/>
      <dgm:spPr/>
      <dgm:t>
        <a:bodyPr/>
        <a:lstStyle/>
        <a:p>
          <a:r>
            <a:rPr lang="en-US" altLang="ja-JP" dirty="0" smtClean="0"/>
            <a:t>Experimental build</a:t>
          </a:r>
          <a:endParaRPr lang="ja-JP" altLang="en-US" dirty="0"/>
        </a:p>
      </dgm:t>
    </dgm:pt>
    <dgm:pt modelId="{E8497493-F558-4D83-BAE9-CB6C37A3ACC0}" type="parTrans" cxnId="{B3AB5E81-59F2-4D49-A5A9-7B945D0FFC70}">
      <dgm:prSet/>
      <dgm:spPr/>
      <dgm:t>
        <a:bodyPr/>
        <a:lstStyle/>
        <a:p>
          <a:endParaRPr lang="ja-JP" altLang="en-US"/>
        </a:p>
      </dgm:t>
    </dgm:pt>
    <dgm:pt modelId="{CD76BBF9-FE7A-4D20-A6FE-FCC23F53CD82}" type="sibTrans" cxnId="{B3AB5E81-59F2-4D49-A5A9-7B945D0FFC70}">
      <dgm:prSet/>
      <dgm:spPr/>
      <dgm:t>
        <a:bodyPr/>
        <a:lstStyle/>
        <a:p>
          <a:endParaRPr lang="ja-JP" altLang="en-US"/>
        </a:p>
      </dgm:t>
    </dgm:pt>
    <dgm:pt modelId="{265061C9-25B6-44EB-B4A7-769AA0D95C16}">
      <dgm:prSet/>
      <dgm:spPr/>
      <dgm:t>
        <a:bodyPr/>
        <a:lstStyle/>
        <a:p>
          <a:r>
            <a:rPr lang="en-US" altLang="ja-JP" dirty="0" smtClean="0"/>
            <a:t>Alpha build</a:t>
          </a:r>
          <a:endParaRPr lang="ja-JP" altLang="en-US" dirty="0"/>
        </a:p>
      </dgm:t>
    </dgm:pt>
    <dgm:pt modelId="{1BD5359D-0AB8-4182-B152-CD5E9F1301B3}" type="parTrans" cxnId="{F8C25B53-2DFE-4676-8F53-BFB1C460B880}">
      <dgm:prSet/>
      <dgm:spPr/>
      <dgm:t>
        <a:bodyPr/>
        <a:lstStyle/>
        <a:p>
          <a:endParaRPr lang="ja-JP" altLang="en-US"/>
        </a:p>
      </dgm:t>
    </dgm:pt>
    <dgm:pt modelId="{B6A12E4D-53DE-4331-B800-812D95D3FCE6}" type="sibTrans" cxnId="{F8C25B53-2DFE-4676-8F53-BFB1C460B880}">
      <dgm:prSet/>
      <dgm:spPr/>
      <dgm:t>
        <a:bodyPr/>
        <a:lstStyle/>
        <a:p>
          <a:endParaRPr lang="ja-JP" altLang="en-US"/>
        </a:p>
      </dgm:t>
    </dgm:pt>
    <dgm:pt modelId="{03F017AC-7DBD-44CC-BB91-24216243587B}">
      <dgm:prSet/>
      <dgm:spPr/>
      <dgm:t>
        <a:bodyPr/>
        <a:lstStyle/>
        <a:p>
          <a:r>
            <a:rPr lang="en-US" altLang="ja-JP" dirty="0" smtClean="0"/>
            <a:t>Beta build</a:t>
          </a:r>
          <a:endParaRPr lang="ja-JP" altLang="en-US" dirty="0"/>
        </a:p>
      </dgm:t>
    </dgm:pt>
    <dgm:pt modelId="{081B6660-5997-42B1-B3DD-DDE3A1744CC2}" type="parTrans" cxnId="{366D7731-27B5-459C-B328-556DEE8FD533}">
      <dgm:prSet/>
      <dgm:spPr/>
      <dgm:t>
        <a:bodyPr/>
        <a:lstStyle/>
        <a:p>
          <a:endParaRPr lang="ja-JP" altLang="en-US"/>
        </a:p>
      </dgm:t>
    </dgm:pt>
    <dgm:pt modelId="{4D477768-4990-43AD-B6C7-5D62F7F9285B}" type="sibTrans" cxnId="{366D7731-27B5-459C-B328-556DEE8FD533}">
      <dgm:prSet/>
      <dgm:spPr/>
      <dgm:t>
        <a:bodyPr/>
        <a:lstStyle/>
        <a:p>
          <a:endParaRPr lang="ja-JP" altLang="en-US"/>
        </a:p>
      </dgm:t>
    </dgm:pt>
    <dgm:pt modelId="{BBEF13FC-5669-4535-AFE6-31ED560EBF0A}">
      <dgm:prSet/>
      <dgm:spPr/>
      <dgm:t>
        <a:bodyPr/>
        <a:lstStyle/>
        <a:p>
          <a:r>
            <a:rPr lang="en-US" altLang="ja-JP" dirty="0" smtClean="0"/>
            <a:t>Freeze build</a:t>
          </a:r>
          <a:endParaRPr lang="ja-JP" altLang="en-US" dirty="0"/>
        </a:p>
      </dgm:t>
    </dgm:pt>
    <dgm:pt modelId="{5AFD075A-BA8E-4983-A627-F3952B07C9BF}" type="parTrans" cxnId="{21B42DC4-95AC-4CF5-A4D0-614B6E2702A0}">
      <dgm:prSet/>
      <dgm:spPr/>
      <dgm:t>
        <a:bodyPr/>
        <a:lstStyle/>
        <a:p>
          <a:endParaRPr lang="ja-JP" altLang="en-US"/>
        </a:p>
      </dgm:t>
    </dgm:pt>
    <dgm:pt modelId="{9D9BAA3F-2F36-4B34-A4A2-0F283B5FDA9D}" type="sibTrans" cxnId="{21B42DC4-95AC-4CF5-A4D0-614B6E2702A0}">
      <dgm:prSet/>
      <dgm:spPr/>
      <dgm:t>
        <a:bodyPr/>
        <a:lstStyle/>
        <a:p>
          <a:endParaRPr lang="ja-JP" altLang="en-US"/>
        </a:p>
      </dgm:t>
    </dgm:pt>
    <dgm:pt modelId="{C3E10FAF-2B36-4D46-A40A-C223FE60A9D8}">
      <dgm:prSet/>
      <dgm:spPr/>
      <dgm:t>
        <a:bodyPr/>
        <a:lstStyle/>
        <a:p>
          <a:r>
            <a:rPr lang="en-US" altLang="ja-JP" dirty="0" smtClean="0"/>
            <a:t>Candidate build</a:t>
          </a:r>
          <a:endParaRPr lang="ja-JP" altLang="en-US" dirty="0"/>
        </a:p>
      </dgm:t>
    </dgm:pt>
    <dgm:pt modelId="{DB88EDF8-848C-4545-91C0-C8A7954BD4B5}" type="parTrans" cxnId="{36ED24FA-F5BF-4B1E-BE68-23A8E0D0F798}">
      <dgm:prSet/>
      <dgm:spPr/>
      <dgm:t>
        <a:bodyPr/>
        <a:lstStyle/>
        <a:p>
          <a:endParaRPr lang="ja-JP" altLang="en-US"/>
        </a:p>
      </dgm:t>
    </dgm:pt>
    <dgm:pt modelId="{448E1058-491F-4203-AB1F-A640BC3566BC}" type="sibTrans" cxnId="{36ED24FA-F5BF-4B1E-BE68-23A8E0D0F798}">
      <dgm:prSet/>
      <dgm:spPr/>
      <dgm:t>
        <a:bodyPr/>
        <a:lstStyle/>
        <a:p>
          <a:endParaRPr lang="ja-JP" altLang="en-US"/>
        </a:p>
      </dgm:t>
    </dgm:pt>
    <dgm:pt modelId="{6DE01BEF-17B8-4D01-8DB2-B526AA91ECE6}">
      <dgm:prSet/>
      <dgm:spPr/>
      <dgm:t>
        <a:bodyPr/>
        <a:lstStyle/>
        <a:p>
          <a:r>
            <a:rPr lang="en-US" altLang="ja-JP" dirty="0" smtClean="0"/>
            <a:t>Release build</a:t>
          </a:r>
          <a:endParaRPr lang="ja-JP" altLang="en-US" dirty="0"/>
        </a:p>
      </dgm:t>
    </dgm:pt>
    <dgm:pt modelId="{B1AB24E2-2AD8-4073-BBFC-6E5CDE6A9483}" type="parTrans" cxnId="{E6960122-1E69-49B9-830B-A3F4D6389F8A}">
      <dgm:prSet/>
      <dgm:spPr/>
      <dgm:t>
        <a:bodyPr/>
        <a:lstStyle/>
        <a:p>
          <a:endParaRPr lang="ja-JP" altLang="en-US"/>
        </a:p>
      </dgm:t>
    </dgm:pt>
    <dgm:pt modelId="{4A453C32-03C4-4B22-93D5-170ADE07F400}" type="sibTrans" cxnId="{E6960122-1E69-49B9-830B-A3F4D6389F8A}">
      <dgm:prSet/>
      <dgm:spPr/>
      <dgm:t>
        <a:bodyPr/>
        <a:lstStyle/>
        <a:p>
          <a:endParaRPr lang="ja-JP" altLang="en-US"/>
        </a:p>
      </dgm:t>
    </dgm:pt>
    <dgm:pt modelId="{B4E4DA98-793D-4761-85CE-DCCAC34E00F6}">
      <dgm:prSet/>
      <dgm:spPr/>
      <dgm:t>
        <a:bodyPr/>
        <a:lstStyle/>
        <a:p>
          <a:r>
            <a:rPr lang="en-US" altLang="ja-JP" dirty="0" smtClean="0"/>
            <a:t>Gold build</a:t>
          </a:r>
          <a:endParaRPr lang="ja-JP" altLang="en-US" dirty="0"/>
        </a:p>
      </dgm:t>
    </dgm:pt>
    <dgm:pt modelId="{0EAA132B-91AB-402A-9DCF-DD95DC2CAA39}" type="parTrans" cxnId="{628A2661-42DD-44D2-99D6-BE7EAFA581E8}">
      <dgm:prSet/>
      <dgm:spPr/>
      <dgm:t>
        <a:bodyPr/>
        <a:lstStyle/>
        <a:p>
          <a:endParaRPr lang="ja-JP" altLang="en-US"/>
        </a:p>
      </dgm:t>
    </dgm:pt>
    <dgm:pt modelId="{8984E12C-9AF0-4D63-90AE-DD22F8F15632}" type="sibTrans" cxnId="{628A2661-42DD-44D2-99D6-BE7EAFA581E8}">
      <dgm:prSet/>
      <dgm:spPr/>
      <dgm:t>
        <a:bodyPr/>
        <a:lstStyle/>
        <a:p>
          <a:endParaRPr lang="ja-JP" altLang="en-US"/>
        </a:p>
      </dgm:t>
    </dgm:pt>
    <dgm:pt modelId="{EDD70FCF-A228-457B-86D1-950D80DB1F27}">
      <dgm:prSet/>
      <dgm:spPr/>
      <dgm:t>
        <a:bodyPr/>
        <a:lstStyle/>
        <a:p>
          <a:r>
            <a:rPr lang="en-US" altLang="ja-JP" dirty="0" smtClean="0"/>
            <a:t>Final build</a:t>
          </a:r>
          <a:endParaRPr lang="ja-JP" altLang="en-US" dirty="0"/>
        </a:p>
      </dgm:t>
    </dgm:pt>
    <dgm:pt modelId="{D5CEDF31-011A-4AD9-A8AE-676704140D6B}" type="parTrans" cxnId="{939D3149-D268-4D91-9D04-BA0A3796A9E6}">
      <dgm:prSet/>
      <dgm:spPr/>
      <dgm:t>
        <a:bodyPr/>
        <a:lstStyle/>
        <a:p>
          <a:endParaRPr lang="ja-JP" altLang="en-US"/>
        </a:p>
      </dgm:t>
    </dgm:pt>
    <dgm:pt modelId="{978B19F3-5A60-4DE3-B645-0FD1FECF67C0}" type="sibTrans" cxnId="{939D3149-D268-4D91-9D04-BA0A3796A9E6}">
      <dgm:prSet/>
      <dgm:spPr/>
      <dgm:t>
        <a:bodyPr/>
        <a:lstStyle/>
        <a:p>
          <a:endParaRPr lang="ja-JP" altLang="en-US"/>
        </a:p>
      </dgm:t>
    </dgm:pt>
    <dgm:pt modelId="{3CA6E93D-9EDF-42F6-9892-DC0374D5F3A8}">
      <dgm:prSet/>
      <dgm:spPr/>
      <dgm:t>
        <a:bodyPr/>
        <a:lstStyle/>
        <a:p>
          <a:r>
            <a:rPr lang="en-US" altLang="ja-JP" dirty="0" smtClean="0"/>
            <a:t>Nightly build</a:t>
          </a:r>
          <a:endParaRPr lang="ja-JP" altLang="en-US" dirty="0"/>
        </a:p>
      </dgm:t>
    </dgm:pt>
    <dgm:pt modelId="{A1D412D5-4EC6-4EF1-808C-D9BF3C64B907}" type="parTrans" cxnId="{ECCA908A-CC55-4437-BA27-18BD1A8EE104}">
      <dgm:prSet/>
      <dgm:spPr/>
      <dgm:t>
        <a:bodyPr/>
        <a:lstStyle/>
        <a:p>
          <a:endParaRPr lang="ja-JP" altLang="en-US"/>
        </a:p>
      </dgm:t>
    </dgm:pt>
    <dgm:pt modelId="{AD8061B3-BFF2-44CD-A94E-5F6A4F38D84A}" type="sibTrans" cxnId="{ECCA908A-CC55-4437-BA27-18BD1A8EE104}">
      <dgm:prSet/>
      <dgm:spPr/>
      <dgm:t>
        <a:bodyPr/>
        <a:lstStyle/>
        <a:p>
          <a:endParaRPr lang="ja-JP" altLang="en-US"/>
        </a:p>
      </dgm:t>
    </dgm:pt>
    <dgm:pt modelId="{105A315B-2696-4988-9587-4845AD81FFC7}">
      <dgm:prSet/>
      <dgm:spPr/>
      <dgm:t>
        <a:bodyPr/>
        <a:lstStyle/>
        <a:p>
          <a:r>
            <a:rPr lang="en-US" altLang="ja-JP" dirty="0" smtClean="0"/>
            <a:t>Latest build</a:t>
          </a:r>
          <a:endParaRPr lang="ja-JP" altLang="en-US" dirty="0"/>
        </a:p>
      </dgm:t>
    </dgm:pt>
    <dgm:pt modelId="{A142A2D4-D561-4010-AAD7-74B24CFC4353}" type="parTrans" cxnId="{5D005765-9F5A-4F86-B886-1617BBE5564A}">
      <dgm:prSet/>
      <dgm:spPr/>
      <dgm:t>
        <a:bodyPr/>
        <a:lstStyle/>
        <a:p>
          <a:endParaRPr lang="ja-JP" altLang="en-US"/>
        </a:p>
      </dgm:t>
    </dgm:pt>
    <dgm:pt modelId="{A3194403-6670-4BBC-8022-95D55859C50F}" type="sibTrans" cxnId="{5D005765-9F5A-4F86-B886-1617BBE5564A}">
      <dgm:prSet/>
      <dgm:spPr/>
      <dgm:t>
        <a:bodyPr/>
        <a:lstStyle/>
        <a:p>
          <a:endParaRPr lang="ja-JP" altLang="en-US"/>
        </a:p>
      </dgm:t>
    </dgm:pt>
    <dgm:pt modelId="{72E88281-E7BD-4B10-9A38-8FB123C39733}">
      <dgm:prSet/>
      <dgm:spPr/>
      <dgm:t>
        <a:bodyPr/>
        <a:lstStyle/>
        <a:p>
          <a:r>
            <a:rPr lang="en-US" altLang="ja-JP" dirty="0" smtClean="0"/>
            <a:t>Next build</a:t>
          </a:r>
          <a:endParaRPr lang="ja-JP" altLang="en-US" dirty="0"/>
        </a:p>
      </dgm:t>
    </dgm:pt>
    <dgm:pt modelId="{EEFFE7BD-E547-4764-A1EE-28A878AAD122}" type="parTrans" cxnId="{754780C6-E1AC-4EFD-AB89-143B1DE903E9}">
      <dgm:prSet/>
      <dgm:spPr/>
      <dgm:t>
        <a:bodyPr/>
        <a:lstStyle/>
        <a:p>
          <a:endParaRPr lang="ja-JP" altLang="en-US"/>
        </a:p>
      </dgm:t>
    </dgm:pt>
    <dgm:pt modelId="{E45005F2-377C-452E-846A-4E4FB3C7FAAE}" type="sibTrans" cxnId="{754780C6-E1AC-4EFD-AB89-143B1DE903E9}">
      <dgm:prSet/>
      <dgm:spPr/>
      <dgm:t>
        <a:bodyPr/>
        <a:lstStyle/>
        <a:p>
          <a:endParaRPr lang="ja-JP" altLang="en-US"/>
        </a:p>
      </dgm:t>
    </dgm:pt>
    <dgm:pt modelId="{88E6F3D3-39B1-4E01-BFFC-6250D972EC85}">
      <dgm:prSet/>
      <dgm:spPr/>
      <dgm:t>
        <a:bodyPr/>
        <a:lstStyle/>
        <a:p>
          <a:r>
            <a:rPr lang="en-US" altLang="ja-JP" dirty="0" smtClean="0"/>
            <a:t>Previous build</a:t>
          </a:r>
          <a:endParaRPr lang="ja-JP" altLang="en-US" dirty="0"/>
        </a:p>
      </dgm:t>
    </dgm:pt>
    <dgm:pt modelId="{0F941465-4952-443F-8257-FDE41547B59F}" type="parTrans" cxnId="{DE162070-E6AF-49B4-99F0-C5EF59E7161B}">
      <dgm:prSet/>
      <dgm:spPr/>
      <dgm:t>
        <a:bodyPr/>
        <a:lstStyle/>
        <a:p>
          <a:endParaRPr lang="ja-JP" altLang="en-US"/>
        </a:p>
      </dgm:t>
    </dgm:pt>
    <dgm:pt modelId="{0907E9B7-1062-4A27-A5F4-819ADADF71ED}" type="sibTrans" cxnId="{DE162070-E6AF-49B4-99F0-C5EF59E7161B}">
      <dgm:prSet/>
      <dgm:spPr/>
      <dgm:t>
        <a:bodyPr/>
        <a:lstStyle/>
        <a:p>
          <a:endParaRPr lang="ja-JP" altLang="en-US"/>
        </a:p>
      </dgm:t>
    </dgm:pt>
    <dgm:pt modelId="{EAB2BFB6-0488-40FD-9704-42A318BC91B9}">
      <dgm:prSet/>
      <dgm:spPr/>
      <dgm:t>
        <a:bodyPr/>
        <a:lstStyle/>
        <a:p>
          <a:r>
            <a:rPr lang="en-US" altLang="ja-JP" dirty="0" smtClean="0"/>
            <a:t>Debug build</a:t>
          </a:r>
          <a:endParaRPr lang="ja-JP" altLang="en-US" dirty="0"/>
        </a:p>
      </dgm:t>
    </dgm:pt>
    <dgm:pt modelId="{15A8972D-1D60-42EC-B04C-ABBC53A5AD44}" type="parTrans" cxnId="{18D5B81F-BF47-49A6-A072-B594139C2123}">
      <dgm:prSet/>
      <dgm:spPr/>
      <dgm:t>
        <a:bodyPr/>
        <a:lstStyle/>
        <a:p>
          <a:endParaRPr lang="ja-JP" altLang="en-US"/>
        </a:p>
      </dgm:t>
    </dgm:pt>
    <dgm:pt modelId="{660DD8F3-41EF-4545-B29F-98B3B4B06822}" type="sibTrans" cxnId="{18D5B81F-BF47-49A6-A072-B594139C2123}">
      <dgm:prSet/>
      <dgm:spPr/>
      <dgm:t>
        <a:bodyPr/>
        <a:lstStyle/>
        <a:p>
          <a:endParaRPr lang="ja-JP" altLang="en-US"/>
        </a:p>
      </dgm:t>
    </dgm:pt>
    <dgm:pt modelId="{70110C6D-3053-4BD9-B8DE-C5CD61E1BFAC}">
      <dgm:prSet/>
      <dgm:spPr/>
      <dgm:t>
        <a:bodyPr/>
        <a:lstStyle/>
        <a:p>
          <a:r>
            <a:rPr lang="en-US" altLang="ja-JP" dirty="0" smtClean="0"/>
            <a:t>Stable build</a:t>
          </a:r>
          <a:endParaRPr lang="ja-JP" altLang="en-US" dirty="0"/>
        </a:p>
      </dgm:t>
    </dgm:pt>
    <dgm:pt modelId="{5A29E309-53E1-4F60-9035-7E671F53BA50}" type="parTrans" cxnId="{405E3CE5-6E1D-4033-85C2-C8690E4AA760}">
      <dgm:prSet/>
      <dgm:spPr/>
      <dgm:t>
        <a:bodyPr/>
        <a:lstStyle/>
        <a:p>
          <a:endParaRPr lang="ja-JP" altLang="en-US"/>
        </a:p>
      </dgm:t>
    </dgm:pt>
    <dgm:pt modelId="{F6AE382E-079D-4847-928C-05DB9E218E30}" type="sibTrans" cxnId="{405E3CE5-6E1D-4033-85C2-C8690E4AA760}">
      <dgm:prSet/>
      <dgm:spPr/>
      <dgm:t>
        <a:bodyPr/>
        <a:lstStyle/>
        <a:p>
          <a:endParaRPr lang="ja-JP" altLang="en-US"/>
        </a:p>
      </dgm:t>
    </dgm:pt>
    <dgm:pt modelId="{BF044EC3-B042-4AC2-A003-13AF82117D53}">
      <dgm:prSet/>
      <dgm:spPr/>
      <dgm:t>
        <a:bodyPr/>
        <a:lstStyle/>
        <a:p>
          <a:r>
            <a:rPr lang="en-US" altLang="ja-JP" dirty="0" smtClean="0"/>
            <a:t>Reproducible build</a:t>
          </a:r>
          <a:endParaRPr lang="ja-JP" altLang="en-US" dirty="0"/>
        </a:p>
      </dgm:t>
    </dgm:pt>
    <dgm:pt modelId="{F62AF7E3-15C3-4529-963C-9CAA7AD26FDB}" type="parTrans" cxnId="{CC388C5D-26F6-4640-A67C-5C6477305B79}">
      <dgm:prSet/>
      <dgm:spPr/>
      <dgm:t>
        <a:bodyPr/>
        <a:lstStyle/>
        <a:p>
          <a:endParaRPr lang="ja-JP" altLang="en-US"/>
        </a:p>
      </dgm:t>
    </dgm:pt>
    <dgm:pt modelId="{995A9CE0-7746-492D-8B7D-0E86267D8887}" type="sibTrans" cxnId="{CC388C5D-26F6-4640-A67C-5C6477305B79}">
      <dgm:prSet/>
      <dgm:spPr/>
      <dgm:t>
        <a:bodyPr/>
        <a:lstStyle/>
        <a:p>
          <a:endParaRPr lang="ja-JP" altLang="en-US"/>
        </a:p>
      </dgm:t>
    </dgm:pt>
    <dgm:pt modelId="{9ACD554B-68B7-475D-B340-923BD85CC61A}">
      <dgm:prSet/>
      <dgm:spPr/>
      <dgm:t>
        <a:bodyPr/>
        <a:lstStyle/>
        <a:p>
          <a:r>
            <a:rPr lang="en-US" altLang="ja-JP" dirty="0" smtClean="0"/>
            <a:t>Testable build</a:t>
          </a:r>
          <a:endParaRPr lang="ja-JP" altLang="en-US" dirty="0"/>
        </a:p>
      </dgm:t>
    </dgm:pt>
    <dgm:pt modelId="{9AA513F2-DFF2-46FD-AA41-D9D41458AA7A}" type="parTrans" cxnId="{50EB8CBB-01DF-4FC9-9FAE-6D0E66A584B2}">
      <dgm:prSet/>
      <dgm:spPr/>
      <dgm:t>
        <a:bodyPr/>
        <a:lstStyle/>
        <a:p>
          <a:endParaRPr lang="ja-JP" altLang="en-US"/>
        </a:p>
      </dgm:t>
    </dgm:pt>
    <dgm:pt modelId="{C150E83B-7F1A-4DA1-8C70-5EA028D29E09}" type="sibTrans" cxnId="{50EB8CBB-01DF-4FC9-9FAE-6D0E66A584B2}">
      <dgm:prSet/>
      <dgm:spPr/>
      <dgm:t>
        <a:bodyPr/>
        <a:lstStyle/>
        <a:p>
          <a:endParaRPr lang="ja-JP" altLang="en-US"/>
        </a:p>
      </dgm:t>
    </dgm:pt>
    <dgm:pt modelId="{DF13E3F3-AB8D-459C-994A-6ADBE222D0AE}">
      <dgm:prSet/>
      <dgm:spPr/>
      <dgm:t>
        <a:bodyPr/>
        <a:lstStyle/>
        <a:p>
          <a:r>
            <a:rPr lang="en-US" altLang="ja-JP" dirty="0" err="1" smtClean="0"/>
            <a:t>Dogfoodable</a:t>
          </a:r>
          <a:r>
            <a:rPr lang="en-US" altLang="ja-JP" dirty="0" smtClean="0"/>
            <a:t> build</a:t>
          </a:r>
          <a:endParaRPr lang="ja-JP" altLang="en-US" dirty="0"/>
        </a:p>
      </dgm:t>
    </dgm:pt>
    <dgm:pt modelId="{648071F5-198D-4C44-B7FC-2E78F1093500}" type="parTrans" cxnId="{C5F727E3-AD88-4BC2-8DB0-04629BC13AEE}">
      <dgm:prSet/>
      <dgm:spPr/>
      <dgm:t>
        <a:bodyPr/>
        <a:lstStyle/>
        <a:p>
          <a:endParaRPr lang="ja-JP" altLang="en-US"/>
        </a:p>
      </dgm:t>
    </dgm:pt>
    <dgm:pt modelId="{A07763B2-946D-46A9-8816-B9619A2005CD}" type="sibTrans" cxnId="{C5F727E3-AD88-4BC2-8DB0-04629BC13AEE}">
      <dgm:prSet/>
      <dgm:spPr/>
      <dgm:t>
        <a:bodyPr/>
        <a:lstStyle/>
        <a:p>
          <a:endParaRPr lang="ja-JP" altLang="en-US"/>
        </a:p>
      </dgm:t>
    </dgm:pt>
    <dgm:pt modelId="{ADCED0B6-4DB2-4263-831C-4B7AE15E1F4A}">
      <dgm:prSet/>
      <dgm:spPr/>
      <dgm:t>
        <a:bodyPr/>
        <a:lstStyle/>
        <a:p>
          <a:r>
            <a:rPr lang="en-US" altLang="ja-JP" dirty="0" smtClean="0"/>
            <a:t>Private build</a:t>
          </a:r>
          <a:endParaRPr lang="ja-JP" altLang="en-US" dirty="0"/>
        </a:p>
      </dgm:t>
    </dgm:pt>
    <dgm:pt modelId="{AD899A63-C8A7-4C37-8B98-E2BF098D096B}" type="parTrans" cxnId="{1A9EE937-F4EE-4A74-AD76-FEF5E781AE65}">
      <dgm:prSet/>
      <dgm:spPr/>
      <dgm:t>
        <a:bodyPr/>
        <a:lstStyle/>
        <a:p>
          <a:endParaRPr lang="ja-JP" altLang="en-US"/>
        </a:p>
      </dgm:t>
    </dgm:pt>
    <dgm:pt modelId="{A269079D-C25D-414C-8E23-C4E323664CB3}" type="sibTrans" cxnId="{1A9EE937-F4EE-4A74-AD76-FEF5E781AE65}">
      <dgm:prSet/>
      <dgm:spPr/>
      <dgm:t>
        <a:bodyPr/>
        <a:lstStyle/>
        <a:p>
          <a:endParaRPr lang="ja-JP" altLang="en-US"/>
        </a:p>
      </dgm:t>
    </dgm:pt>
    <dgm:pt modelId="{9516735B-1607-4674-A653-ACF892A1C322}">
      <dgm:prSet/>
      <dgm:spPr/>
      <dgm:t>
        <a:bodyPr/>
        <a:lstStyle/>
        <a:p>
          <a:r>
            <a:rPr lang="en-US" altLang="ja-JP" dirty="0" smtClean="0"/>
            <a:t>Buddy build</a:t>
          </a:r>
          <a:endParaRPr lang="ja-JP" altLang="en-US" dirty="0"/>
        </a:p>
      </dgm:t>
    </dgm:pt>
    <dgm:pt modelId="{8A0F52FE-D8D5-46D7-8AE2-AB2945F23AD1}" type="parTrans" cxnId="{8D411A35-82D6-4504-9117-DF1D7735AE8B}">
      <dgm:prSet/>
      <dgm:spPr/>
      <dgm:t>
        <a:bodyPr/>
        <a:lstStyle/>
        <a:p>
          <a:endParaRPr lang="ja-JP" altLang="en-US"/>
        </a:p>
      </dgm:t>
    </dgm:pt>
    <dgm:pt modelId="{D6B5C72F-B0DA-4EB7-9F01-E41C02AD8BF1}" type="sibTrans" cxnId="{8D411A35-82D6-4504-9117-DF1D7735AE8B}">
      <dgm:prSet/>
      <dgm:spPr/>
      <dgm:t>
        <a:bodyPr/>
        <a:lstStyle/>
        <a:p>
          <a:endParaRPr lang="ja-JP" altLang="en-US"/>
        </a:p>
      </dgm:t>
    </dgm:pt>
    <dgm:pt modelId="{5B93653C-ECE9-401C-9B8D-7255C1F3A02F}">
      <dgm:prSet/>
      <dgm:spPr/>
      <dgm:t>
        <a:bodyPr/>
        <a:lstStyle/>
        <a:p>
          <a:r>
            <a:rPr lang="en-US" altLang="ja-JP" dirty="0" smtClean="0"/>
            <a:t>Interim build</a:t>
          </a:r>
          <a:endParaRPr lang="ja-JP" altLang="en-US" dirty="0"/>
        </a:p>
      </dgm:t>
    </dgm:pt>
    <dgm:pt modelId="{D6581462-716D-4B48-96D3-D4F3FF534D27}" type="parTrans" cxnId="{38DC27AF-E43E-422F-9BB5-2CFE2F1D6583}">
      <dgm:prSet/>
      <dgm:spPr/>
      <dgm:t>
        <a:bodyPr/>
        <a:lstStyle/>
        <a:p>
          <a:endParaRPr lang="ja-JP" altLang="en-US"/>
        </a:p>
      </dgm:t>
    </dgm:pt>
    <dgm:pt modelId="{16A0B93A-D2BF-406A-B167-B58D0B5493FF}" type="sibTrans" cxnId="{38DC27AF-E43E-422F-9BB5-2CFE2F1D6583}">
      <dgm:prSet/>
      <dgm:spPr/>
      <dgm:t>
        <a:bodyPr/>
        <a:lstStyle/>
        <a:p>
          <a:endParaRPr lang="ja-JP" altLang="en-US"/>
        </a:p>
      </dgm:t>
    </dgm:pt>
    <dgm:pt modelId="{3EFAAED4-0D94-4A73-8D8C-56D26BCA476B}">
      <dgm:prSet/>
      <dgm:spPr/>
      <dgm:t>
        <a:bodyPr/>
        <a:lstStyle/>
        <a:p>
          <a:r>
            <a:rPr lang="en-US" altLang="ja-JP" dirty="0" smtClean="0"/>
            <a:t>Patch build</a:t>
          </a:r>
          <a:endParaRPr lang="ja-JP" altLang="en-US" dirty="0"/>
        </a:p>
      </dgm:t>
    </dgm:pt>
    <dgm:pt modelId="{D13ABA07-184F-4365-A36A-806DBC975D8D}" type="parTrans" cxnId="{77733539-4BBA-48E0-9C02-51FBA9308131}">
      <dgm:prSet/>
      <dgm:spPr/>
      <dgm:t>
        <a:bodyPr/>
        <a:lstStyle/>
        <a:p>
          <a:endParaRPr lang="ja-JP" altLang="en-US"/>
        </a:p>
      </dgm:t>
    </dgm:pt>
    <dgm:pt modelId="{4B4D57CA-014F-413B-BDE0-3C45DFE85828}" type="sibTrans" cxnId="{77733539-4BBA-48E0-9C02-51FBA9308131}">
      <dgm:prSet/>
      <dgm:spPr/>
      <dgm:t>
        <a:bodyPr/>
        <a:lstStyle/>
        <a:p>
          <a:endParaRPr lang="ja-JP" altLang="en-US"/>
        </a:p>
      </dgm:t>
    </dgm:pt>
    <dgm:pt modelId="{5D45EA2F-EC4A-4D36-AFB1-3E9253809247}">
      <dgm:prSet/>
      <dgm:spPr/>
      <dgm:t>
        <a:bodyPr/>
        <a:lstStyle/>
        <a:p>
          <a:r>
            <a:rPr lang="en-US" altLang="ja-JP" dirty="0" smtClean="0"/>
            <a:t>Maintenance build</a:t>
          </a:r>
          <a:endParaRPr lang="ja-JP" altLang="en-US" dirty="0"/>
        </a:p>
      </dgm:t>
    </dgm:pt>
    <dgm:pt modelId="{367426E9-0F9F-4CA8-9B47-CBE067CE4642}" type="parTrans" cxnId="{1468B6DF-EEDB-4BE5-A8CE-B47D6DE7DBC2}">
      <dgm:prSet/>
      <dgm:spPr/>
      <dgm:t>
        <a:bodyPr/>
        <a:lstStyle/>
        <a:p>
          <a:endParaRPr lang="ja-JP" altLang="en-US"/>
        </a:p>
      </dgm:t>
    </dgm:pt>
    <dgm:pt modelId="{3EB58360-D833-4437-ACBC-C7AEAD67BE9F}" type="sibTrans" cxnId="{1468B6DF-EEDB-4BE5-A8CE-B47D6DE7DBC2}">
      <dgm:prSet/>
      <dgm:spPr/>
      <dgm:t>
        <a:bodyPr/>
        <a:lstStyle/>
        <a:p>
          <a:endParaRPr lang="ja-JP" altLang="en-US"/>
        </a:p>
      </dgm:t>
    </dgm:pt>
    <dgm:pt modelId="{8192018E-7D24-44FA-876A-C48826113140}">
      <dgm:prSet/>
      <dgm:spPr/>
      <dgm:t>
        <a:bodyPr/>
        <a:lstStyle/>
        <a:p>
          <a:r>
            <a:rPr lang="en-US" altLang="ja-JP" dirty="0" smtClean="0"/>
            <a:t>Milestone build</a:t>
          </a:r>
          <a:endParaRPr lang="ja-JP" altLang="en-US" dirty="0"/>
        </a:p>
      </dgm:t>
    </dgm:pt>
    <dgm:pt modelId="{683755DF-CA98-411A-9D8D-F0A0AAF217D2}" type="parTrans" cxnId="{8E3C54C1-35FF-4587-A158-2991C9E3F324}">
      <dgm:prSet/>
      <dgm:spPr/>
      <dgm:t>
        <a:bodyPr/>
        <a:lstStyle/>
        <a:p>
          <a:endParaRPr lang="ja-JP" altLang="en-US"/>
        </a:p>
      </dgm:t>
    </dgm:pt>
    <dgm:pt modelId="{E9E8EDB4-2290-4328-AFE9-6A3AD5D109FD}" type="sibTrans" cxnId="{8E3C54C1-35FF-4587-A158-2991C9E3F324}">
      <dgm:prSet/>
      <dgm:spPr/>
      <dgm:t>
        <a:bodyPr/>
        <a:lstStyle/>
        <a:p>
          <a:endParaRPr lang="ja-JP" altLang="en-US"/>
        </a:p>
      </dgm:t>
    </dgm:pt>
    <dgm:pt modelId="{1258396A-737F-441A-95E1-882DC1AC7A00}">
      <dgm:prSet/>
      <dgm:spPr/>
      <dgm:t>
        <a:bodyPr/>
        <a:lstStyle/>
        <a:p>
          <a:r>
            <a:rPr lang="en-US" altLang="ja-JP" dirty="0" smtClean="0"/>
            <a:t>Development build</a:t>
          </a:r>
          <a:endParaRPr lang="ja-JP" altLang="en-US" dirty="0"/>
        </a:p>
      </dgm:t>
    </dgm:pt>
    <dgm:pt modelId="{65183C28-37C1-4A44-988F-8A991509F39A}" type="parTrans" cxnId="{C57CC0A8-3225-4ADE-A876-2D9BEA37B7CB}">
      <dgm:prSet/>
      <dgm:spPr/>
      <dgm:t>
        <a:bodyPr/>
        <a:lstStyle/>
        <a:p>
          <a:endParaRPr lang="ja-JP" altLang="en-US"/>
        </a:p>
      </dgm:t>
    </dgm:pt>
    <dgm:pt modelId="{D501C7BA-F587-48FD-BC5A-EE83A34D33B7}" type="sibTrans" cxnId="{C57CC0A8-3225-4ADE-A876-2D9BEA37B7CB}">
      <dgm:prSet/>
      <dgm:spPr/>
      <dgm:t>
        <a:bodyPr/>
        <a:lstStyle/>
        <a:p>
          <a:endParaRPr lang="ja-JP" altLang="en-US"/>
        </a:p>
      </dgm:t>
    </dgm:pt>
    <dgm:pt modelId="{507A3133-0ED1-4396-86CB-EBD8A8DA13D6}">
      <dgm:prSet/>
      <dgm:spPr/>
      <dgm:t>
        <a:bodyPr/>
        <a:lstStyle/>
        <a:p>
          <a:r>
            <a:rPr lang="en-US" altLang="ja-JP" dirty="0" smtClean="0"/>
            <a:t>Prototype build</a:t>
          </a:r>
          <a:endParaRPr lang="ja-JP" altLang="en-US" dirty="0"/>
        </a:p>
      </dgm:t>
    </dgm:pt>
    <dgm:pt modelId="{10C78E3B-94D7-42A7-AEE0-6515342F7DC2}" type="parTrans" cxnId="{F28AA130-8533-44C3-BEDC-AE5D88F42C07}">
      <dgm:prSet/>
      <dgm:spPr/>
      <dgm:t>
        <a:bodyPr/>
        <a:lstStyle/>
        <a:p>
          <a:endParaRPr lang="ja-JP" altLang="en-US"/>
        </a:p>
      </dgm:t>
    </dgm:pt>
    <dgm:pt modelId="{AA0E86B8-B699-427D-B6F3-CDD56E50FC51}" type="sibTrans" cxnId="{F28AA130-8533-44C3-BEDC-AE5D88F42C07}">
      <dgm:prSet/>
      <dgm:spPr/>
      <dgm:t>
        <a:bodyPr/>
        <a:lstStyle/>
        <a:p>
          <a:endParaRPr lang="ja-JP" altLang="en-US"/>
        </a:p>
      </dgm:t>
    </dgm:pt>
    <dgm:pt modelId="{6BA98842-102D-41DF-89A8-061DE03ED205}">
      <dgm:prSet/>
      <dgm:spPr/>
      <dgm:t>
        <a:bodyPr/>
        <a:lstStyle/>
        <a:p>
          <a:r>
            <a:rPr lang="en-US" altLang="ja-JP" dirty="0" err="1" smtClean="0"/>
            <a:t>Morningly</a:t>
          </a:r>
          <a:r>
            <a:rPr lang="en-US" altLang="ja-JP" dirty="0" smtClean="0"/>
            <a:t> build</a:t>
          </a:r>
          <a:endParaRPr lang="ja-JP" altLang="en-US" dirty="0"/>
        </a:p>
      </dgm:t>
    </dgm:pt>
    <dgm:pt modelId="{59919E15-56C1-497D-9127-525721E9CF6E}" type="parTrans" cxnId="{8334BBA4-F4A8-4550-9265-87FBA7CF5364}">
      <dgm:prSet/>
      <dgm:spPr/>
      <dgm:t>
        <a:bodyPr/>
        <a:lstStyle/>
        <a:p>
          <a:endParaRPr lang="ja-JP" altLang="en-US"/>
        </a:p>
      </dgm:t>
    </dgm:pt>
    <dgm:pt modelId="{82E1D2E4-0DCA-4637-BA7B-2C6663040BDC}" type="sibTrans" cxnId="{8334BBA4-F4A8-4550-9265-87FBA7CF5364}">
      <dgm:prSet/>
      <dgm:spPr/>
      <dgm:t>
        <a:bodyPr/>
        <a:lstStyle/>
        <a:p>
          <a:endParaRPr lang="ja-JP" altLang="en-US"/>
        </a:p>
      </dgm:t>
    </dgm:pt>
    <dgm:pt modelId="{6288FA89-19BA-4FC7-9DBA-D219F860DB33}">
      <dgm:prSet/>
      <dgm:spPr/>
      <dgm:t>
        <a:bodyPr/>
        <a:lstStyle/>
        <a:p>
          <a:r>
            <a:rPr lang="en-US" altLang="ja-JP" dirty="0" smtClean="0"/>
            <a:t>Leaked build</a:t>
          </a:r>
          <a:endParaRPr lang="ja-JP" altLang="en-US" dirty="0"/>
        </a:p>
      </dgm:t>
    </dgm:pt>
    <dgm:pt modelId="{8E63333B-5CA6-4869-8284-51736BB06F3C}" type="parTrans" cxnId="{19585157-86B4-4379-B8A2-1221560A7115}">
      <dgm:prSet/>
      <dgm:spPr/>
      <dgm:t>
        <a:bodyPr/>
        <a:lstStyle/>
        <a:p>
          <a:endParaRPr lang="ja-JP" altLang="en-US"/>
        </a:p>
      </dgm:t>
    </dgm:pt>
    <dgm:pt modelId="{1C20D786-602A-4399-99B3-C7050B9D6863}" type="sibTrans" cxnId="{19585157-86B4-4379-B8A2-1221560A7115}">
      <dgm:prSet/>
      <dgm:spPr/>
      <dgm:t>
        <a:bodyPr/>
        <a:lstStyle/>
        <a:p>
          <a:endParaRPr lang="ja-JP" altLang="en-US"/>
        </a:p>
      </dgm:t>
    </dgm:pt>
    <dgm:pt modelId="{62BD6A6C-5330-4BDC-9FC2-047C7873BA0D}">
      <dgm:prSet/>
      <dgm:spPr/>
      <dgm:t>
        <a:bodyPr/>
        <a:lstStyle/>
        <a:p>
          <a:r>
            <a:rPr lang="en-US" altLang="ja-JP" dirty="0" smtClean="0"/>
            <a:t>New build</a:t>
          </a:r>
          <a:endParaRPr lang="ja-JP" altLang="en-US" dirty="0"/>
        </a:p>
      </dgm:t>
    </dgm:pt>
    <dgm:pt modelId="{6D746DE7-BEF8-4FF3-8441-791FE35B4074}" type="parTrans" cxnId="{7D66E380-3619-45E2-B0B7-581C554E8368}">
      <dgm:prSet/>
      <dgm:spPr/>
      <dgm:t>
        <a:bodyPr/>
        <a:lstStyle/>
        <a:p>
          <a:endParaRPr lang="ja-JP" altLang="en-US"/>
        </a:p>
      </dgm:t>
    </dgm:pt>
    <dgm:pt modelId="{73AE42E7-80AF-4B7B-A0B9-105729713B3F}" type="sibTrans" cxnId="{7D66E380-3619-45E2-B0B7-581C554E8368}">
      <dgm:prSet/>
      <dgm:spPr/>
      <dgm:t>
        <a:bodyPr/>
        <a:lstStyle/>
        <a:p>
          <a:endParaRPr lang="ja-JP" altLang="en-US"/>
        </a:p>
      </dgm:t>
    </dgm:pt>
    <dgm:pt modelId="{4BA8D7A1-9EB3-43C8-88A5-39002C94E6A2}">
      <dgm:prSet/>
      <dgm:spPr/>
      <dgm:t>
        <a:bodyPr/>
        <a:lstStyle/>
        <a:p>
          <a:r>
            <a:rPr lang="en-US" altLang="ja-JP" dirty="0" smtClean="0"/>
            <a:t>Old build</a:t>
          </a:r>
          <a:endParaRPr lang="ja-JP" altLang="en-US" dirty="0"/>
        </a:p>
      </dgm:t>
    </dgm:pt>
    <dgm:pt modelId="{80ABAE0F-6CFD-4D55-8170-1CC7720CA2A8}" type="parTrans" cxnId="{B131056E-9C7A-4C32-9BBF-69EF6DD215E0}">
      <dgm:prSet/>
      <dgm:spPr/>
      <dgm:t>
        <a:bodyPr/>
        <a:lstStyle/>
        <a:p>
          <a:endParaRPr lang="ja-JP" altLang="en-US"/>
        </a:p>
      </dgm:t>
    </dgm:pt>
    <dgm:pt modelId="{CD6E103E-9ADE-4A1C-8AFE-ADC3228666AE}" type="sibTrans" cxnId="{B131056E-9C7A-4C32-9BBF-69EF6DD215E0}">
      <dgm:prSet/>
      <dgm:spPr/>
      <dgm:t>
        <a:bodyPr/>
        <a:lstStyle/>
        <a:p>
          <a:endParaRPr lang="ja-JP" altLang="en-US"/>
        </a:p>
      </dgm:t>
    </dgm:pt>
    <dgm:pt modelId="{73D1BB71-D792-4144-B537-581BBD9BC8CB}">
      <dgm:prSet/>
      <dgm:spPr/>
      <dgm:t>
        <a:bodyPr/>
        <a:lstStyle/>
        <a:p>
          <a:r>
            <a:rPr lang="en-US" altLang="ja-JP" dirty="0" smtClean="0"/>
            <a:t>Newer build</a:t>
          </a:r>
          <a:endParaRPr lang="ja-JP" altLang="en-US" dirty="0"/>
        </a:p>
      </dgm:t>
    </dgm:pt>
    <dgm:pt modelId="{41FBAC79-2CE0-4AAD-95E3-2C94E6EFD072}" type="parTrans" cxnId="{D5052F7B-8F60-47F1-B737-7AD9DD87016E}">
      <dgm:prSet/>
      <dgm:spPr/>
      <dgm:t>
        <a:bodyPr/>
        <a:lstStyle/>
        <a:p>
          <a:endParaRPr lang="en-US"/>
        </a:p>
      </dgm:t>
    </dgm:pt>
    <dgm:pt modelId="{648329C6-1694-4303-8B96-F69C957850CF}" type="sibTrans" cxnId="{D5052F7B-8F60-47F1-B737-7AD9DD87016E}">
      <dgm:prSet/>
      <dgm:spPr/>
      <dgm:t>
        <a:bodyPr/>
        <a:lstStyle/>
        <a:p>
          <a:endParaRPr lang="en-US"/>
        </a:p>
      </dgm:t>
    </dgm:pt>
    <dgm:pt modelId="{9F4F89DF-8B44-420F-B4FA-72744AAED324}">
      <dgm:prSet/>
      <dgm:spPr/>
      <dgm:t>
        <a:bodyPr/>
        <a:lstStyle/>
        <a:p>
          <a:r>
            <a:rPr lang="en-US" altLang="ja-JP" dirty="0" smtClean="0"/>
            <a:t>Older build</a:t>
          </a:r>
          <a:endParaRPr lang="ja-JP" altLang="en-US" dirty="0"/>
        </a:p>
      </dgm:t>
    </dgm:pt>
    <dgm:pt modelId="{B9E37EB4-0A92-45E0-BF42-9FBC440652F9}" type="parTrans" cxnId="{E7ACB7ED-9F4D-4B35-8CB3-E4AAC9A06FFC}">
      <dgm:prSet/>
      <dgm:spPr/>
      <dgm:t>
        <a:bodyPr/>
        <a:lstStyle/>
        <a:p>
          <a:endParaRPr lang="en-US"/>
        </a:p>
      </dgm:t>
    </dgm:pt>
    <dgm:pt modelId="{5A3384B5-AB4C-43F1-955A-75F6823C18B4}" type="sibTrans" cxnId="{E7ACB7ED-9F4D-4B35-8CB3-E4AAC9A06FFC}">
      <dgm:prSet/>
      <dgm:spPr/>
      <dgm:t>
        <a:bodyPr/>
        <a:lstStyle/>
        <a:p>
          <a:endParaRPr lang="en-US"/>
        </a:p>
      </dgm:t>
    </dgm:pt>
    <dgm:pt modelId="{81D98005-E5A9-451E-BF67-A6071409CDBB}" type="pres">
      <dgm:prSet presAssocID="{105D6CF2-80A5-4217-A861-285910F2A098}" presName="diagram" presStyleCnt="0">
        <dgm:presLayoutVars>
          <dgm:dir/>
          <dgm:resizeHandles val="exact"/>
        </dgm:presLayoutVars>
      </dgm:prSet>
      <dgm:spPr/>
      <dgm:t>
        <a:bodyPr/>
        <a:lstStyle/>
        <a:p>
          <a:endParaRPr kumimoji="1" lang="ja-JP" altLang="en-US"/>
        </a:p>
      </dgm:t>
    </dgm:pt>
    <dgm:pt modelId="{77095733-B348-4AA8-9BB0-29EC93C7F03D}" type="pres">
      <dgm:prSet presAssocID="{EFBD83EC-1735-406C-9AEE-1B1BC69C1BED}" presName="node" presStyleLbl="node1" presStyleIdx="0" presStyleCnt="40">
        <dgm:presLayoutVars>
          <dgm:bulletEnabled val="1"/>
        </dgm:presLayoutVars>
      </dgm:prSet>
      <dgm:spPr>
        <a:prstGeom prst="roundRect">
          <a:avLst/>
        </a:prstGeom>
      </dgm:spPr>
      <dgm:t>
        <a:bodyPr/>
        <a:lstStyle/>
        <a:p>
          <a:endParaRPr kumimoji="1" lang="ja-JP" altLang="en-US"/>
        </a:p>
      </dgm:t>
    </dgm:pt>
    <dgm:pt modelId="{F59512A8-BF9F-4118-BB07-7F3EC8A7F03D}" type="pres">
      <dgm:prSet presAssocID="{3EF3F911-3E4D-42A5-A051-1CEB057C32D8}" presName="sibTrans" presStyleCnt="0"/>
      <dgm:spPr/>
      <dgm:t>
        <a:bodyPr/>
        <a:lstStyle/>
        <a:p>
          <a:endParaRPr kumimoji="1" lang="ja-JP" altLang="en-US"/>
        </a:p>
      </dgm:t>
    </dgm:pt>
    <dgm:pt modelId="{F7DC7B0A-BF02-4990-A990-00A27C9CC2C7}" type="pres">
      <dgm:prSet presAssocID="{10C9447B-D20E-4EA6-A22C-D7D632426C66}" presName="node" presStyleLbl="node1" presStyleIdx="1" presStyleCnt="40">
        <dgm:presLayoutVars>
          <dgm:bulletEnabled val="1"/>
        </dgm:presLayoutVars>
      </dgm:prSet>
      <dgm:spPr>
        <a:prstGeom prst="roundRect">
          <a:avLst/>
        </a:prstGeom>
      </dgm:spPr>
      <dgm:t>
        <a:bodyPr/>
        <a:lstStyle/>
        <a:p>
          <a:endParaRPr kumimoji="1" lang="ja-JP" altLang="en-US"/>
        </a:p>
      </dgm:t>
    </dgm:pt>
    <dgm:pt modelId="{E65464C2-5720-46B9-BE3F-1A3860614671}" type="pres">
      <dgm:prSet presAssocID="{0B365B8F-9B43-4191-BAD9-03F231B6E6E4}" presName="sibTrans" presStyleCnt="0"/>
      <dgm:spPr/>
      <dgm:t>
        <a:bodyPr/>
        <a:lstStyle/>
        <a:p>
          <a:endParaRPr kumimoji="1" lang="ja-JP" altLang="en-US"/>
        </a:p>
      </dgm:t>
    </dgm:pt>
    <dgm:pt modelId="{0463B1CE-8302-4477-8AC8-662DD61E1D11}" type="pres">
      <dgm:prSet presAssocID="{1258396A-737F-441A-95E1-882DC1AC7A00}" presName="node" presStyleLbl="node1" presStyleIdx="2" presStyleCnt="40">
        <dgm:presLayoutVars>
          <dgm:bulletEnabled val="1"/>
        </dgm:presLayoutVars>
      </dgm:prSet>
      <dgm:spPr>
        <a:prstGeom prst="roundRect">
          <a:avLst/>
        </a:prstGeom>
      </dgm:spPr>
      <dgm:t>
        <a:bodyPr/>
        <a:lstStyle/>
        <a:p>
          <a:endParaRPr kumimoji="1" lang="ja-JP" altLang="en-US"/>
        </a:p>
      </dgm:t>
    </dgm:pt>
    <dgm:pt modelId="{CB9DCCFA-4961-4658-8D42-0E9367BCD8C7}" type="pres">
      <dgm:prSet presAssocID="{D501C7BA-F587-48FD-BC5A-EE83A34D33B7}" presName="sibTrans" presStyleCnt="0"/>
      <dgm:spPr/>
      <dgm:t>
        <a:bodyPr/>
        <a:lstStyle/>
        <a:p>
          <a:endParaRPr kumimoji="1" lang="ja-JP" altLang="en-US"/>
        </a:p>
      </dgm:t>
    </dgm:pt>
    <dgm:pt modelId="{5DBD737C-5B8C-4D3D-9264-67F53C46DE54}" type="pres">
      <dgm:prSet presAssocID="{752063D3-CCDE-49AE-AF65-D48E79CDE3B0}" presName="node" presStyleLbl="node1" presStyleIdx="3" presStyleCnt="40">
        <dgm:presLayoutVars>
          <dgm:bulletEnabled val="1"/>
        </dgm:presLayoutVars>
      </dgm:prSet>
      <dgm:spPr>
        <a:prstGeom prst="roundRect">
          <a:avLst/>
        </a:prstGeom>
      </dgm:spPr>
      <dgm:t>
        <a:bodyPr/>
        <a:lstStyle/>
        <a:p>
          <a:endParaRPr kumimoji="1" lang="ja-JP" altLang="en-US"/>
        </a:p>
      </dgm:t>
    </dgm:pt>
    <dgm:pt modelId="{538BEFCD-B372-4053-8572-33DFF509776F}" type="pres">
      <dgm:prSet presAssocID="{CD76BBF9-FE7A-4D20-A6FE-FCC23F53CD82}" presName="sibTrans" presStyleCnt="0"/>
      <dgm:spPr/>
      <dgm:t>
        <a:bodyPr/>
        <a:lstStyle/>
        <a:p>
          <a:endParaRPr kumimoji="1" lang="ja-JP" altLang="en-US"/>
        </a:p>
      </dgm:t>
    </dgm:pt>
    <dgm:pt modelId="{274629FF-3C72-4A36-B6F5-6423B04620DD}" type="pres">
      <dgm:prSet presAssocID="{8192018E-7D24-44FA-876A-C48826113140}" presName="node" presStyleLbl="node1" presStyleIdx="4" presStyleCnt="40">
        <dgm:presLayoutVars>
          <dgm:bulletEnabled val="1"/>
        </dgm:presLayoutVars>
      </dgm:prSet>
      <dgm:spPr>
        <a:prstGeom prst="roundRect">
          <a:avLst/>
        </a:prstGeom>
      </dgm:spPr>
      <dgm:t>
        <a:bodyPr/>
        <a:lstStyle/>
        <a:p>
          <a:endParaRPr kumimoji="1" lang="ja-JP" altLang="en-US"/>
        </a:p>
      </dgm:t>
    </dgm:pt>
    <dgm:pt modelId="{6F0F7397-44CD-4048-A458-911418DAEB9D}" type="pres">
      <dgm:prSet presAssocID="{E9E8EDB4-2290-4328-AFE9-6A3AD5D109FD}" presName="sibTrans" presStyleCnt="0"/>
      <dgm:spPr/>
      <dgm:t>
        <a:bodyPr/>
        <a:lstStyle/>
        <a:p>
          <a:endParaRPr kumimoji="1" lang="ja-JP" altLang="en-US"/>
        </a:p>
      </dgm:t>
    </dgm:pt>
    <dgm:pt modelId="{345F8DCF-D52B-453F-A55F-565A1019EEFE}" type="pres">
      <dgm:prSet presAssocID="{507A3133-0ED1-4396-86CB-EBD8A8DA13D6}" presName="node" presStyleLbl="node1" presStyleIdx="5" presStyleCnt="40">
        <dgm:presLayoutVars>
          <dgm:bulletEnabled val="1"/>
        </dgm:presLayoutVars>
      </dgm:prSet>
      <dgm:spPr>
        <a:prstGeom prst="roundRect">
          <a:avLst/>
        </a:prstGeom>
      </dgm:spPr>
      <dgm:t>
        <a:bodyPr/>
        <a:lstStyle/>
        <a:p>
          <a:endParaRPr kumimoji="1" lang="ja-JP" altLang="en-US"/>
        </a:p>
      </dgm:t>
    </dgm:pt>
    <dgm:pt modelId="{ACAE3BDF-8FB4-4274-AFA6-A45DB98F67CD}" type="pres">
      <dgm:prSet presAssocID="{AA0E86B8-B699-427D-B6F3-CDD56E50FC51}" presName="sibTrans" presStyleCnt="0"/>
      <dgm:spPr/>
      <dgm:t>
        <a:bodyPr/>
        <a:lstStyle/>
        <a:p>
          <a:endParaRPr kumimoji="1" lang="ja-JP" altLang="en-US"/>
        </a:p>
      </dgm:t>
    </dgm:pt>
    <dgm:pt modelId="{883A8EF4-B23A-4CA5-9116-6D606F3B3E87}" type="pres">
      <dgm:prSet presAssocID="{265061C9-25B6-44EB-B4A7-769AA0D95C16}" presName="node" presStyleLbl="node1" presStyleIdx="6" presStyleCnt="40">
        <dgm:presLayoutVars>
          <dgm:bulletEnabled val="1"/>
        </dgm:presLayoutVars>
      </dgm:prSet>
      <dgm:spPr>
        <a:prstGeom prst="roundRect">
          <a:avLst/>
        </a:prstGeom>
      </dgm:spPr>
      <dgm:t>
        <a:bodyPr/>
        <a:lstStyle/>
        <a:p>
          <a:endParaRPr kumimoji="1" lang="ja-JP" altLang="en-US"/>
        </a:p>
      </dgm:t>
    </dgm:pt>
    <dgm:pt modelId="{B74D8F0E-DBEA-4307-A202-79D6EE4BA7FD}" type="pres">
      <dgm:prSet presAssocID="{B6A12E4D-53DE-4331-B800-812D95D3FCE6}" presName="sibTrans" presStyleCnt="0"/>
      <dgm:spPr/>
      <dgm:t>
        <a:bodyPr/>
        <a:lstStyle/>
        <a:p>
          <a:endParaRPr kumimoji="1" lang="ja-JP" altLang="en-US"/>
        </a:p>
      </dgm:t>
    </dgm:pt>
    <dgm:pt modelId="{F8DF2959-308F-4762-B171-044B940D7AF3}" type="pres">
      <dgm:prSet presAssocID="{03F017AC-7DBD-44CC-BB91-24216243587B}" presName="node" presStyleLbl="node1" presStyleIdx="7" presStyleCnt="40">
        <dgm:presLayoutVars>
          <dgm:bulletEnabled val="1"/>
        </dgm:presLayoutVars>
      </dgm:prSet>
      <dgm:spPr>
        <a:prstGeom prst="roundRect">
          <a:avLst/>
        </a:prstGeom>
      </dgm:spPr>
      <dgm:t>
        <a:bodyPr/>
        <a:lstStyle/>
        <a:p>
          <a:endParaRPr kumimoji="1" lang="ja-JP" altLang="en-US"/>
        </a:p>
      </dgm:t>
    </dgm:pt>
    <dgm:pt modelId="{A5FFDEAB-EB4F-4770-A295-D94AF9B5506D}" type="pres">
      <dgm:prSet presAssocID="{4D477768-4990-43AD-B6C7-5D62F7F9285B}" presName="sibTrans" presStyleCnt="0"/>
      <dgm:spPr/>
      <dgm:t>
        <a:bodyPr/>
        <a:lstStyle/>
        <a:p>
          <a:endParaRPr kumimoji="1" lang="ja-JP" altLang="en-US"/>
        </a:p>
      </dgm:t>
    </dgm:pt>
    <dgm:pt modelId="{E1918289-20A1-4C98-956F-26A6C32B8C6E}" type="pres">
      <dgm:prSet presAssocID="{BBEF13FC-5669-4535-AFE6-31ED560EBF0A}" presName="node" presStyleLbl="node1" presStyleIdx="8" presStyleCnt="40">
        <dgm:presLayoutVars>
          <dgm:bulletEnabled val="1"/>
        </dgm:presLayoutVars>
      </dgm:prSet>
      <dgm:spPr>
        <a:prstGeom prst="roundRect">
          <a:avLst/>
        </a:prstGeom>
      </dgm:spPr>
      <dgm:t>
        <a:bodyPr/>
        <a:lstStyle/>
        <a:p>
          <a:endParaRPr kumimoji="1" lang="ja-JP" altLang="en-US"/>
        </a:p>
      </dgm:t>
    </dgm:pt>
    <dgm:pt modelId="{32B1A70E-696B-4B15-A38C-ABE59F85DF00}" type="pres">
      <dgm:prSet presAssocID="{9D9BAA3F-2F36-4B34-A4A2-0F283B5FDA9D}" presName="sibTrans" presStyleCnt="0"/>
      <dgm:spPr/>
      <dgm:t>
        <a:bodyPr/>
        <a:lstStyle/>
        <a:p>
          <a:endParaRPr kumimoji="1" lang="ja-JP" altLang="en-US"/>
        </a:p>
      </dgm:t>
    </dgm:pt>
    <dgm:pt modelId="{682A6495-5E09-46E7-8190-87B53FF0D3D0}" type="pres">
      <dgm:prSet presAssocID="{C3E10FAF-2B36-4D46-A40A-C223FE60A9D8}" presName="node" presStyleLbl="node1" presStyleIdx="9" presStyleCnt="40">
        <dgm:presLayoutVars>
          <dgm:bulletEnabled val="1"/>
        </dgm:presLayoutVars>
      </dgm:prSet>
      <dgm:spPr>
        <a:prstGeom prst="roundRect">
          <a:avLst/>
        </a:prstGeom>
      </dgm:spPr>
      <dgm:t>
        <a:bodyPr/>
        <a:lstStyle/>
        <a:p>
          <a:endParaRPr kumimoji="1" lang="ja-JP" altLang="en-US"/>
        </a:p>
      </dgm:t>
    </dgm:pt>
    <dgm:pt modelId="{1CCE373D-7F64-4AD2-88C0-55D3C10408FC}" type="pres">
      <dgm:prSet presAssocID="{448E1058-491F-4203-AB1F-A640BC3566BC}" presName="sibTrans" presStyleCnt="0"/>
      <dgm:spPr/>
      <dgm:t>
        <a:bodyPr/>
        <a:lstStyle/>
        <a:p>
          <a:endParaRPr kumimoji="1" lang="ja-JP" altLang="en-US"/>
        </a:p>
      </dgm:t>
    </dgm:pt>
    <dgm:pt modelId="{9798BD25-13CF-4F76-B265-CA96BAEAA673}" type="pres">
      <dgm:prSet presAssocID="{6DE01BEF-17B8-4D01-8DB2-B526AA91ECE6}" presName="node" presStyleLbl="node1" presStyleIdx="10" presStyleCnt="40">
        <dgm:presLayoutVars>
          <dgm:bulletEnabled val="1"/>
        </dgm:presLayoutVars>
      </dgm:prSet>
      <dgm:spPr>
        <a:prstGeom prst="roundRect">
          <a:avLst/>
        </a:prstGeom>
      </dgm:spPr>
      <dgm:t>
        <a:bodyPr/>
        <a:lstStyle/>
        <a:p>
          <a:endParaRPr kumimoji="1" lang="ja-JP" altLang="en-US"/>
        </a:p>
      </dgm:t>
    </dgm:pt>
    <dgm:pt modelId="{426E5320-5363-450A-B757-6DA2D8D4D244}" type="pres">
      <dgm:prSet presAssocID="{4A453C32-03C4-4B22-93D5-170ADE07F400}" presName="sibTrans" presStyleCnt="0"/>
      <dgm:spPr/>
      <dgm:t>
        <a:bodyPr/>
        <a:lstStyle/>
        <a:p>
          <a:endParaRPr kumimoji="1" lang="ja-JP" altLang="en-US"/>
        </a:p>
      </dgm:t>
    </dgm:pt>
    <dgm:pt modelId="{6F14FE2F-B26E-4F84-840C-88D2FA924888}" type="pres">
      <dgm:prSet presAssocID="{EDD70FCF-A228-457B-86D1-950D80DB1F27}" presName="node" presStyleLbl="node1" presStyleIdx="11" presStyleCnt="40">
        <dgm:presLayoutVars>
          <dgm:bulletEnabled val="1"/>
        </dgm:presLayoutVars>
      </dgm:prSet>
      <dgm:spPr>
        <a:prstGeom prst="roundRect">
          <a:avLst/>
        </a:prstGeom>
      </dgm:spPr>
      <dgm:t>
        <a:bodyPr/>
        <a:lstStyle/>
        <a:p>
          <a:endParaRPr kumimoji="1" lang="ja-JP" altLang="en-US"/>
        </a:p>
      </dgm:t>
    </dgm:pt>
    <dgm:pt modelId="{173410A8-11A6-4F79-B8EF-EED90D45D31B}" type="pres">
      <dgm:prSet presAssocID="{978B19F3-5A60-4DE3-B645-0FD1FECF67C0}" presName="sibTrans" presStyleCnt="0"/>
      <dgm:spPr/>
      <dgm:t>
        <a:bodyPr/>
        <a:lstStyle/>
        <a:p>
          <a:endParaRPr kumimoji="1" lang="ja-JP" altLang="en-US"/>
        </a:p>
      </dgm:t>
    </dgm:pt>
    <dgm:pt modelId="{41CCA3D7-61A2-4A71-83C4-AF01AB327B93}" type="pres">
      <dgm:prSet presAssocID="{B4E4DA98-793D-4761-85CE-DCCAC34E00F6}" presName="node" presStyleLbl="node1" presStyleIdx="12" presStyleCnt="40">
        <dgm:presLayoutVars>
          <dgm:bulletEnabled val="1"/>
        </dgm:presLayoutVars>
      </dgm:prSet>
      <dgm:spPr>
        <a:prstGeom prst="roundRect">
          <a:avLst/>
        </a:prstGeom>
      </dgm:spPr>
      <dgm:t>
        <a:bodyPr/>
        <a:lstStyle/>
        <a:p>
          <a:endParaRPr kumimoji="1" lang="ja-JP" altLang="en-US"/>
        </a:p>
      </dgm:t>
    </dgm:pt>
    <dgm:pt modelId="{6AE50A52-39FE-4A7E-B830-BE17B80EA59B}" type="pres">
      <dgm:prSet presAssocID="{8984E12C-9AF0-4D63-90AE-DD22F8F15632}" presName="sibTrans" presStyleCnt="0"/>
      <dgm:spPr/>
      <dgm:t>
        <a:bodyPr/>
        <a:lstStyle/>
        <a:p>
          <a:endParaRPr kumimoji="1" lang="ja-JP" altLang="en-US"/>
        </a:p>
      </dgm:t>
    </dgm:pt>
    <dgm:pt modelId="{B172035C-95A3-4C80-9329-A92DED1A40BF}" type="pres">
      <dgm:prSet presAssocID="{3EFAAED4-0D94-4A73-8D8C-56D26BCA476B}" presName="node" presStyleLbl="node1" presStyleIdx="13" presStyleCnt="40">
        <dgm:presLayoutVars>
          <dgm:bulletEnabled val="1"/>
        </dgm:presLayoutVars>
      </dgm:prSet>
      <dgm:spPr>
        <a:prstGeom prst="roundRect">
          <a:avLst/>
        </a:prstGeom>
      </dgm:spPr>
      <dgm:t>
        <a:bodyPr/>
        <a:lstStyle/>
        <a:p>
          <a:endParaRPr kumimoji="1" lang="ja-JP" altLang="en-US"/>
        </a:p>
      </dgm:t>
    </dgm:pt>
    <dgm:pt modelId="{88199628-EE79-459E-8CAF-E6E8F86BE21B}" type="pres">
      <dgm:prSet presAssocID="{4B4D57CA-014F-413B-BDE0-3C45DFE85828}" presName="sibTrans" presStyleCnt="0"/>
      <dgm:spPr/>
      <dgm:t>
        <a:bodyPr/>
        <a:lstStyle/>
        <a:p>
          <a:endParaRPr kumimoji="1" lang="ja-JP" altLang="en-US"/>
        </a:p>
      </dgm:t>
    </dgm:pt>
    <dgm:pt modelId="{DD5B7C90-B574-4858-97DF-AB419C96BF12}" type="pres">
      <dgm:prSet presAssocID="{5D45EA2F-EC4A-4D36-AFB1-3E9253809247}" presName="node" presStyleLbl="node1" presStyleIdx="14" presStyleCnt="40">
        <dgm:presLayoutVars>
          <dgm:bulletEnabled val="1"/>
        </dgm:presLayoutVars>
      </dgm:prSet>
      <dgm:spPr>
        <a:prstGeom prst="roundRect">
          <a:avLst/>
        </a:prstGeom>
      </dgm:spPr>
      <dgm:t>
        <a:bodyPr/>
        <a:lstStyle/>
        <a:p>
          <a:endParaRPr kumimoji="1" lang="ja-JP" altLang="en-US"/>
        </a:p>
      </dgm:t>
    </dgm:pt>
    <dgm:pt modelId="{79B8D6A3-44DC-49A8-A176-CB93C4B1D9D8}" type="pres">
      <dgm:prSet presAssocID="{3EB58360-D833-4437-ACBC-C7AEAD67BE9F}" presName="sibTrans" presStyleCnt="0"/>
      <dgm:spPr/>
      <dgm:t>
        <a:bodyPr/>
        <a:lstStyle/>
        <a:p>
          <a:endParaRPr kumimoji="1" lang="ja-JP" altLang="en-US"/>
        </a:p>
      </dgm:t>
    </dgm:pt>
    <dgm:pt modelId="{E7CC7419-9C18-4BD4-98B9-BE96202D0124}" type="pres">
      <dgm:prSet presAssocID="{D8E961D0-0D72-442C-8D7F-F5A363908E2E}" presName="node" presStyleLbl="node1" presStyleIdx="15" presStyleCnt="40">
        <dgm:presLayoutVars>
          <dgm:bulletEnabled val="1"/>
        </dgm:presLayoutVars>
      </dgm:prSet>
      <dgm:spPr>
        <a:prstGeom prst="snip1Rect">
          <a:avLst/>
        </a:prstGeom>
      </dgm:spPr>
      <dgm:t>
        <a:bodyPr/>
        <a:lstStyle/>
        <a:p>
          <a:endParaRPr kumimoji="1" lang="ja-JP" altLang="en-US"/>
        </a:p>
      </dgm:t>
    </dgm:pt>
    <dgm:pt modelId="{E69F8157-C66E-40DA-BFBB-A5D93A3CF16B}" type="pres">
      <dgm:prSet presAssocID="{2DD2817A-2A9E-4488-A44B-7CA5F1FC0F6C}" presName="sibTrans" presStyleCnt="0"/>
      <dgm:spPr/>
      <dgm:t>
        <a:bodyPr/>
        <a:lstStyle/>
        <a:p>
          <a:endParaRPr kumimoji="1" lang="ja-JP" altLang="en-US"/>
        </a:p>
      </dgm:t>
    </dgm:pt>
    <dgm:pt modelId="{58698A23-1606-4AF3-8812-231A914D00BA}" type="pres">
      <dgm:prSet presAssocID="{36A314D8-E7BF-4658-B1DD-74265C50CE1D}" presName="node" presStyleLbl="node1" presStyleIdx="16" presStyleCnt="40">
        <dgm:presLayoutVars>
          <dgm:bulletEnabled val="1"/>
        </dgm:presLayoutVars>
      </dgm:prSet>
      <dgm:spPr>
        <a:prstGeom prst="snip1Rect">
          <a:avLst/>
        </a:prstGeom>
      </dgm:spPr>
      <dgm:t>
        <a:bodyPr/>
        <a:lstStyle/>
        <a:p>
          <a:endParaRPr kumimoji="1" lang="ja-JP" altLang="en-US"/>
        </a:p>
      </dgm:t>
    </dgm:pt>
    <dgm:pt modelId="{97F7C4BF-9C7A-4C8F-94D5-12C799BE23B6}" type="pres">
      <dgm:prSet presAssocID="{F57FE862-F99C-4AF2-90EF-50D698225B07}" presName="sibTrans" presStyleCnt="0"/>
      <dgm:spPr/>
      <dgm:t>
        <a:bodyPr/>
        <a:lstStyle/>
        <a:p>
          <a:endParaRPr kumimoji="1" lang="ja-JP" altLang="en-US"/>
        </a:p>
      </dgm:t>
    </dgm:pt>
    <dgm:pt modelId="{4D356755-D3D3-46AC-AA5C-4934EC33C9F3}" type="pres">
      <dgm:prSet presAssocID="{0DB9CAE8-8F6E-42CC-B45C-53958AB19A23}" presName="node" presStyleLbl="node1" presStyleIdx="17" presStyleCnt="40">
        <dgm:presLayoutVars>
          <dgm:bulletEnabled val="1"/>
        </dgm:presLayoutVars>
      </dgm:prSet>
      <dgm:spPr>
        <a:prstGeom prst="snip1Rect">
          <a:avLst/>
        </a:prstGeom>
      </dgm:spPr>
      <dgm:t>
        <a:bodyPr/>
        <a:lstStyle/>
        <a:p>
          <a:endParaRPr kumimoji="1" lang="ja-JP" altLang="en-US"/>
        </a:p>
      </dgm:t>
    </dgm:pt>
    <dgm:pt modelId="{6A978369-8BED-4D01-B448-F0F69E6917E6}" type="pres">
      <dgm:prSet presAssocID="{D7BC2B70-A996-47BB-82E5-506D305672B6}" presName="sibTrans" presStyleCnt="0"/>
      <dgm:spPr/>
      <dgm:t>
        <a:bodyPr/>
        <a:lstStyle/>
        <a:p>
          <a:endParaRPr kumimoji="1" lang="ja-JP" altLang="en-US"/>
        </a:p>
      </dgm:t>
    </dgm:pt>
    <dgm:pt modelId="{03C314C3-32F8-445D-9A14-76E6E551ED91}" type="pres">
      <dgm:prSet presAssocID="{1580B96D-7C01-4AC2-A21E-B5E1486CDEB4}" presName="node" presStyleLbl="node1" presStyleIdx="18" presStyleCnt="40">
        <dgm:presLayoutVars>
          <dgm:bulletEnabled val="1"/>
        </dgm:presLayoutVars>
      </dgm:prSet>
      <dgm:spPr>
        <a:prstGeom prst="snip1Rect">
          <a:avLst/>
        </a:prstGeom>
      </dgm:spPr>
      <dgm:t>
        <a:bodyPr/>
        <a:lstStyle/>
        <a:p>
          <a:endParaRPr kumimoji="1" lang="ja-JP" altLang="en-US"/>
        </a:p>
      </dgm:t>
    </dgm:pt>
    <dgm:pt modelId="{18BF4328-E009-4099-A25A-8863C3D65A43}" type="pres">
      <dgm:prSet presAssocID="{9B035E0C-051E-4FE8-9B30-206E20C46E07}" presName="sibTrans" presStyleCnt="0"/>
      <dgm:spPr/>
      <dgm:t>
        <a:bodyPr/>
        <a:lstStyle/>
        <a:p>
          <a:endParaRPr kumimoji="1" lang="ja-JP" altLang="en-US"/>
        </a:p>
      </dgm:t>
    </dgm:pt>
    <dgm:pt modelId="{6D501362-11F0-45D4-B63E-A4E4B71DC569}" type="pres">
      <dgm:prSet presAssocID="{3CA6E93D-9EDF-42F6-9892-DC0374D5F3A8}" presName="node" presStyleLbl="node1" presStyleIdx="19" presStyleCnt="40">
        <dgm:presLayoutVars>
          <dgm:bulletEnabled val="1"/>
        </dgm:presLayoutVars>
      </dgm:prSet>
      <dgm:spPr>
        <a:prstGeom prst="snip1Rect">
          <a:avLst/>
        </a:prstGeom>
      </dgm:spPr>
      <dgm:t>
        <a:bodyPr/>
        <a:lstStyle/>
        <a:p>
          <a:endParaRPr kumimoji="1" lang="ja-JP" altLang="en-US"/>
        </a:p>
      </dgm:t>
    </dgm:pt>
    <dgm:pt modelId="{E1C10E36-6CC7-4441-AE47-F858FCF86A3D}" type="pres">
      <dgm:prSet presAssocID="{AD8061B3-BFF2-44CD-A94E-5F6A4F38D84A}" presName="sibTrans" presStyleCnt="0"/>
      <dgm:spPr/>
      <dgm:t>
        <a:bodyPr/>
        <a:lstStyle/>
        <a:p>
          <a:endParaRPr kumimoji="1" lang="ja-JP" altLang="en-US"/>
        </a:p>
      </dgm:t>
    </dgm:pt>
    <dgm:pt modelId="{E7485C95-F574-4384-B2E5-5DDF19B68945}" type="pres">
      <dgm:prSet presAssocID="{6BA98842-102D-41DF-89A8-061DE03ED205}" presName="node" presStyleLbl="node1" presStyleIdx="20" presStyleCnt="40">
        <dgm:presLayoutVars>
          <dgm:bulletEnabled val="1"/>
        </dgm:presLayoutVars>
      </dgm:prSet>
      <dgm:spPr>
        <a:prstGeom prst="snip1Rect">
          <a:avLst/>
        </a:prstGeom>
      </dgm:spPr>
      <dgm:t>
        <a:bodyPr/>
        <a:lstStyle/>
        <a:p>
          <a:endParaRPr kumimoji="1" lang="ja-JP" altLang="en-US"/>
        </a:p>
      </dgm:t>
    </dgm:pt>
    <dgm:pt modelId="{8DC8C102-B5CB-4603-814A-E8869FB82704}" type="pres">
      <dgm:prSet presAssocID="{82E1D2E4-0DCA-4637-BA7B-2C6663040BDC}" presName="sibTrans" presStyleCnt="0"/>
      <dgm:spPr/>
      <dgm:t>
        <a:bodyPr/>
        <a:lstStyle/>
        <a:p>
          <a:endParaRPr kumimoji="1" lang="ja-JP" altLang="en-US"/>
        </a:p>
      </dgm:t>
    </dgm:pt>
    <dgm:pt modelId="{1957CA8A-6E2A-430B-AFD8-897B82569E7A}" type="pres">
      <dgm:prSet presAssocID="{105A315B-2696-4988-9587-4845AD81FFC7}" presName="node" presStyleLbl="node1" presStyleIdx="21" presStyleCnt="40">
        <dgm:presLayoutVars>
          <dgm:bulletEnabled val="1"/>
        </dgm:presLayoutVars>
      </dgm:prSet>
      <dgm:spPr>
        <a:prstGeom prst="wedgeRoundRectCallout">
          <a:avLst/>
        </a:prstGeom>
      </dgm:spPr>
      <dgm:t>
        <a:bodyPr/>
        <a:lstStyle/>
        <a:p>
          <a:endParaRPr kumimoji="1" lang="ja-JP" altLang="en-US"/>
        </a:p>
      </dgm:t>
    </dgm:pt>
    <dgm:pt modelId="{665D1A58-B9A6-422E-9032-960DCE1A96CD}" type="pres">
      <dgm:prSet presAssocID="{A3194403-6670-4BBC-8022-95D55859C50F}" presName="sibTrans" presStyleCnt="0"/>
      <dgm:spPr/>
      <dgm:t>
        <a:bodyPr/>
        <a:lstStyle/>
        <a:p>
          <a:endParaRPr kumimoji="1" lang="ja-JP" altLang="en-US"/>
        </a:p>
      </dgm:t>
    </dgm:pt>
    <dgm:pt modelId="{C7C20987-5439-4D2C-AE1A-049011DC1AA2}" type="pres">
      <dgm:prSet presAssocID="{72E88281-E7BD-4B10-9A38-8FB123C39733}" presName="node" presStyleLbl="node1" presStyleIdx="22" presStyleCnt="40">
        <dgm:presLayoutVars>
          <dgm:bulletEnabled val="1"/>
        </dgm:presLayoutVars>
      </dgm:prSet>
      <dgm:spPr>
        <a:prstGeom prst="wedgeRoundRectCallout">
          <a:avLst/>
        </a:prstGeom>
      </dgm:spPr>
      <dgm:t>
        <a:bodyPr/>
        <a:lstStyle/>
        <a:p>
          <a:endParaRPr kumimoji="1" lang="ja-JP" altLang="en-US"/>
        </a:p>
      </dgm:t>
    </dgm:pt>
    <dgm:pt modelId="{86C0FD5D-810C-4590-8BDB-BB9F393F0A94}" type="pres">
      <dgm:prSet presAssocID="{E45005F2-377C-452E-846A-4E4FB3C7FAAE}" presName="sibTrans" presStyleCnt="0"/>
      <dgm:spPr/>
      <dgm:t>
        <a:bodyPr/>
        <a:lstStyle/>
        <a:p>
          <a:endParaRPr kumimoji="1" lang="ja-JP" altLang="en-US"/>
        </a:p>
      </dgm:t>
    </dgm:pt>
    <dgm:pt modelId="{7A4C2256-E847-41C9-9281-6D076382F812}" type="pres">
      <dgm:prSet presAssocID="{88E6F3D3-39B1-4E01-BFFC-6250D972EC85}" presName="node" presStyleLbl="node1" presStyleIdx="23" presStyleCnt="40">
        <dgm:presLayoutVars>
          <dgm:bulletEnabled val="1"/>
        </dgm:presLayoutVars>
      </dgm:prSet>
      <dgm:spPr>
        <a:prstGeom prst="wedgeRoundRectCallout">
          <a:avLst/>
        </a:prstGeom>
      </dgm:spPr>
      <dgm:t>
        <a:bodyPr/>
        <a:lstStyle/>
        <a:p>
          <a:endParaRPr kumimoji="1" lang="ja-JP" altLang="en-US"/>
        </a:p>
      </dgm:t>
    </dgm:pt>
    <dgm:pt modelId="{3FCA15B4-C728-4AE4-B231-2BD19B3DE85B}" type="pres">
      <dgm:prSet presAssocID="{0907E9B7-1062-4A27-A5F4-819ADADF71ED}" presName="sibTrans" presStyleCnt="0"/>
      <dgm:spPr/>
      <dgm:t>
        <a:bodyPr/>
        <a:lstStyle/>
        <a:p>
          <a:endParaRPr kumimoji="1" lang="ja-JP" altLang="en-US"/>
        </a:p>
      </dgm:t>
    </dgm:pt>
    <dgm:pt modelId="{9ACE7A28-D7C4-457C-8EA8-9E6050D1B7EF}" type="pres">
      <dgm:prSet presAssocID="{62BD6A6C-5330-4BDC-9FC2-047C7873BA0D}" presName="node" presStyleLbl="node1" presStyleIdx="24" presStyleCnt="40">
        <dgm:presLayoutVars>
          <dgm:bulletEnabled val="1"/>
        </dgm:presLayoutVars>
      </dgm:prSet>
      <dgm:spPr>
        <a:prstGeom prst="wedgeRoundRectCallout">
          <a:avLst/>
        </a:prstGeom>
      </dgm:spPr>
      <dgm:t>
        <a:bodyPr/>
        <a:lstStyle/>
        <a:p>
          <a:endParaRPr kumimoji="1" lang="ja-JP" altLang="en-US"/>
        </a:p>
      </dgm:t>
    </dgm:pt>
    <dgm:pt modelId="{80AE9370-D7FC-4494-8D74-3885BE30CBB4}" type="pres">
      <dgm:prSet presAssocID="{73AE42E7-80AF-4B7B-A0B9-105729713B3F}" presName="sibTrans" presStyleCnt="0"/>
      <dgm:spPr/>
      <dgm:t>
        <a:bodyPr/>
        <a:lstStyle/>
        <a:p>
          <a:endParaRPr lang="en-US"/>
        </a:p>
      </dgm:t>
    </dgm:pt>
    <dgm:pt modelId="{10186FB1-6685-4A44-AC60-47167CE821BF}" type="pres">
      <dgm:prSet presAssocID="{73D1BB71-D792-4144-B537-581BBD9BC8CB}" presName="node" presStyleLbl="node1" presStyleIdx="25" presStyleCnt="40">
        <dgm:presLayoutVars>
          <dgm:bulletEnabled val="1"/>
        </dgm:presLayoutVars>
      </dgm:prSet>
      <dgm:spPr>
        <a:prstGeom prst="wedgeRoundRectCallout">
          <a:avLst/>
        </a:prstGeom>
      </dgm:spPr>
      <dgm:t>
        <a:bodyPr/>
        <a:lstStyle/>
        <a:p>
          <a:endParaRPr lang="en-US"/>
        </a:p>
      </dgm:t>
    </dgm:pt>
    <dgm:pt modelId="{7B05BD47-E4DA-438C-8130-B8A9CB2B58A6}" type="pres">
      <dgm:prSet presAssocID="{648329C6-1694-4303-8B96-F69C957850CF}" presName="sibTrans" presStyleCnt="0"/>
      <dgm:spPr/>
      <dgm:t>
        <a:bodyPr/>
        <a:lstStyle/>
        <a:p>
          <a:endParaRPr lang="en-US"/>
        </a:p>
      </dgm:t>
    </dgm:pt>
    <dgm:pt modelId="{BCC04D06-30A8-47E6-8E0B-DABF2BF1A546}" type="pres">
      <dgm:prSet presAssocID="{4BA8D7A1-9EB3-43C8-88A5-39002C94E6A2}" presName="node" presStyleLbl="node1" presStyleIdx="26" presStyleCnt="40">
        <dgm:presLayoutVars>
          <dgm:bulletEnabled val="1"/>
        </dgm:presLayoutVars>
      </dgm:prSet>
      <dgm:spPr>
        <a:prstGeom prst="wedgeRoundRectCallout">
          <a:avLst/>
        </a:prstGeom>
      </dgm:spPr>
      <dgm:t>
        <a:bodyPr/>
        <a:lstStyle/>
        <a:p>
          <a:endParaRPr kumimoji="1" lang="ja-JP" altLang="en-US"/>
        </a:p>
      </dgm:t>
    </dgm:pt>
    <dgm:pt modelId="{706A2307-115E-4FEE-A184-2F947721BD4E}" type="pres">
      <dgm:prSet presAssocID="{CD6E103E-9ADE-4A1C-8AFE-ADC3228666AE}" presName="sibTrans" presStyleCnt="0"/>
      <dgm:spPr/>
      <dgm:t>
        <a:bodyPr/>
        <a:lstStyle/>
        <a:p>
          <a:endParaRPr lang="en-US"/>
        </a:p>
      </dgm:t>
    </dgm:pt>
    <dgm:pt modelId="{C75A874C-4E2C-4F48-B626-48E8E7258F78}" type="pres">
      <dgm:prSet presAssocID="{9F4F89DF-8B44-420F-B4FA-72744AAED324}" presName="node" presStyleLbl="node1" presStyleIdx="27" presStyleCnt="40">
        <dgm:presLayoutVars>
          <dgm:bulletEnabled val="1"/>
        </dgm:presLayoutVars>
      </dgm:prSet>
      <dgm:spPr>
        <a:prstGeom prst="wedgeRoundRectCallout">
          <a:avLst/>
        </a:prstGeom>
      </dgm:spPr>
      <dgm:t>
        <a:bodyPr/>
        <a:lstStyle/>
        <a:p>
          <a:endParaRPr lang="en-US"/>
        </a:p>
      </dgm:t>
    </dgm:pt>
    <dgm:pt modelId="{DED5CCB0-7074-49AD-A133-E292252801F0}" type="pres">
      <dgm:prSet presAssocID="{5A3384B5-AB4C-43F1-955A-75F6823C18B4}" presName="sibTrans" presStyleCnt="0"/>
      <dgm:spPr/>
      <dgm:t>
        <a:bodyPr/>
        <a:lstStyle/>
        <a:p>
          <a:endParaRPr lang="en-US"/>
        </a:p>
      </dgm:t>
    </dgm:pt>
    <dgm:pt modelId="{8410D4CB-25DB-4BD9-9D38-8FDD30587838}" type="pres">
      <dgm:prSet presAssocID="{EAB2BFB6-0488-40FD-9704-42A318BC91B9}" presName="node" presStyleLbl="node1" presStyleIdx="28" presStyleCnt="40">
        <dgm:presLayoutVars>
          <dgm:bulletEnabled val="1"/>
        </dgm:presLayoutVars>
      </dgm:prSet>
      <dgm:spPr>
        <a:prstGeom prst="snip2DiagRect">
          <a:avLst/>
        </a:prstGeom>
      </dgm:spPr>
      <dgm:t>
        <a:bodyPr/>
        <a:lstStyle/>
        <a:p>
          <a:endParaRPr kumimoji="1" lang="ja-JP" altLang="en-US"/>
        </a:p>
      </dgm:t>
    </dgm:pt>
    <dgm:pt modelId="{48468D51-5725-4B37-B370-436C76424369}" type="pres">
      <dgm:prSet presAssocID="{660DD8F3-41EF-4545-B29F-98B3B4B06822}" presName="sibTrans" presStyleCnt="0"/>
      <dgm:spPr/>
      <dgm:t>
        <a:bodyPr/>
        <a:lstStyle/>
        <a:p>
          <a:endParaRPr kumimoji="1" lang="ja-JP" altLang="en-US"/>
        </a:p>
      </dgm:t>
    </dgm:pt>
    <dgm:pt modelId="{EB960F2D-FA48-4E7B-A450-1129D58376FF}" type="pres">
      <dgm:prSet presAssocID="{70110C6D-3053-4BD9-B8DE-C5CD61E1BFAC}" presName="node" presStyleLbl="node1" presStyleIdx="29" presStyleCnt="40">
        <dgm:presLayoutVars>
          <dgm:bulletEnabled val="1"/>
        </dgm:presLayoutVars>
      </dgm:prSet>
      <dgm:spPr>
        <a:prstGeom prst="snip2DiagRect">
          <a:avLst/>
        </a:prstGeom>
      </dgm:spPr>
      <dgm:t>
        <a:bodyPr/>
        <a:lstStyle/>
        <a:p>
          <a:endParaRPr kumimoji="1" lang="ja-JP" altLang="en-US"/>
        </a:p>
      </dgm:t>
    </dgm:pt>
    <dgm:pt modelId="{3B8F1ED0-4468-4083-AFDB-C33F4CB32F66}" type="pres">
      <dgm:prSet presAssocID="{F6AE382E-079D-4847-928C-05DB9E218E30}" presName="sibTrans" presStyleCnt="0"/>
      <dgm:spPr/>
      <dgm:t>
        <a:bodyPr/>
        <a:lstStyle/>
        <a:p>
          <a:endParaRPr kumimoji="1" lang="ja-JP" altLang="en-US"/>
        </a:p>
      </dgm:t>
    </dgm:pt>
    <dgm:pt modelId="{1CF777B1-BCB3-4DCB-AA44-45361E9BAF04}" type="pres">
      <dgm:prSet presAssocID="{BF044EC3-B042-4AC2-A003-13AF82117D53}" presName="node" presStyleLbl="node1" presStyleIdx="30" presStyleCnt="40">
        <dgm:presLayoutVars>
          <dgm:bulletEnabled val="1"/>
        </dgm:presLayoutVars>
      </dgm:prSet>
      <dgm:spPr>
        <a:prstGeom prst="snip2DiagRect">
          <a:avLst/>
        </a:prstGeom>
      </dgm:spPr>
      <dgm:t>
        <a:bodyPr/>
        <a:lstStyle/>
        <a:p>
          <a:endParaRPr kumimoji="1" lang="ja-JP" altLang="en-US"/>
        </a:p>
      </dgm:t>
    </dgm:pt>
    <dgm:pt modelId="{7B93F3D1-61E8-49A9-9093-92D83D577173}" type="pres">
      <dgm:prSet presAssocID="{995A9CE0-7746-492D-8B7D-0E86267D8887}" presName="sibTrans" presStyleCnt="0"/>
      <dgm:spPr/>
      <dgm:t>
        <a:bodyPr/>
        <a:lstStyle/>
        <a:p>
          <a:endParaRPr kumimoji="1" lang="ja-JP" altLang="en-US"/>
        </a:p>
      </dgm:t>
    </dgm:pt>
    <dgm:pt modelId="{982CEB43-3BFF-4A49-9753-5B54683A4AC7}" type="pres">
      <dgm:prSet presAssocID="{9ACD554B-68B7-475D-B340-923BD85CC61A}" presName="node" presStyleLbl="node1" presStyleIdx="31" presStyleCnt="40">
        <dgm:presLayoutVars>
          <dgm:bulletEnabled val="1"/>
        </dgm:presLayoutVars>
      </dgm:prSet>
      <dgm:spPr>
        <a:prstGeom prst="snip2DiagRect">
          <a:avLst/>
        </a:prstGeom>
      </dgm:spPr>
      <dgm:t>
        <a:bodyPr/>
        <a:lstStyle/>
        <a:p>
          <a:endParaRPr kumimoji="1" lang="ja-JP" altLang="en-US"/>
        </a:p>
      </dgm:t>
    </dgm:pt>
    <dgm:pt modelId="{2396FBEC-9B8B-4D20-867C-ACD0AD955C5B}" type="pres">
      <dgm:prSet presAssocID="{C150E83B-7F1A-4DA1-8C70-5EA028D29E09}" presName="sibTrans" presStyleCnt="0"/>
      <dgm:spPr/>
      <dgm:t>
        <a:bodyPr/>
        <a:lstStyle/>
        <a:p>
          <a:endParaRPr kumimoji="1" lang="ja-JP" altLang="en-US"/>
        </a:p>
      </dgm:t>
    </dgm:pt>
    <dgm:pt modelId="{05B068BB-CA36-49CA-854A-1F146F60E726}" type="pres">
      <dgm:prSet presAssocID="{DF13E3F3-AB8D-459C-994A-6ADBE222D0AE}" presName="node" presStyleLbl="node1" presStyleIdx="32" presStyleCnt="40">
        <dgm:presLayoutVars>
          <dgm:bulletEnabled val="1"/>
        </dgm:presLayoutVars>
      </dgm:prSet>
      <dgm:spPr>
        <a:prstGeom prst="snip2DiagRect">
          <a:avLst/>
        </a:prstGeom>
      </dgm:spPr>
      <dgm:t>
        <a:bodyPr/>
        <a:lstStyle/>
        <a:p>
          <a:endParaRPr kumimoji="1" lang="ja-JP" altLang="en-US"/>
        </a:p>
      </dgm:t>
    </dgm:pt>
    <dgm:pt modelId="{6FF7FA79-6D20-41C8-9156-DB059BEB1964}" type="pres">
      <dgm:prSet presAssocID="{A07763B2-946D-46A9-8816-B9619A2005CD}" presName="sibTrans" presStyleCnt="0"/>
      <dgm:spPr/>
      <dgm:t>
        <a:bodyPr/>
        <a:lstStyle/>
        <a:p>
          <a:endParaRPr kumimoji="1" lang="ja-JP" altLang="en-US"/>
        </a:p>
      </dgm:t>
    </dgm:pt>
    <dgm:pt modelId="{D71E23EF-2AF1-4E43-82F7-608CF5F29C62}" type="pres">
      <dgm:prSet presAssocID="{ADCED0B6-4DB2-4263-831C-4B7AE15E1F4A}" presName="node" presStyleLbl="node1" presStyleIdx="33" presStyleCnt="40">
        <dgm:presLayoutVars>
          <dgm:bulletEnabled val="1"/>
        </dgm:presLayoutVars>
      </dgm:prSet>
      <dgm:spPr>
        <a:prstGeom prst="round2DiagRect">
          <a:avLst/>
        </a:prstGeom>
      </dgm:spPr>
      <dgm:t>
        <a:bodyPr/>
        <a:lstStyle/>
        <a:p>
          <a:endParaRPr kumimoji="1" lang="ja-JP" altLang="en-US"/>
        </a:p>
      </dgm:t>
    </dgm:pt>
    <dgm:pt modelId="{EC985B15-DB24-49C1-9502-B32C1925E60A}" type="pres">
      <dgm:prSet presAssocID="{A269079D-C25D-414C-8E23-C4E323664CB3}" presName="sibTrans" presStyleCnt="0"/>
      <dgm:spPr/>
      <dgm:t>
        <a:bodyPr/>
        <a:lstStyle/>
        <a:p>
          <a:endParaRPr kumimoji="1" lang="ja-JP" altLang="en-US"/>
        </a:p>
      </dgm:t>
    </dgm:pt>
    <dgm:pt modelId="{985393D7-9BC9-4D30-BB5F-68C00A21C1BA}" type="pres">
      <dgm:prSet presAssocID="{9516735B-1607-4674-A653-ACF892A1C322}" presName="node" presStyleLbl="node1" presStyleIdx="34" presStyleCnt="40">
        <dgm:presLayoutVars>
          <dgm:bulletEnabled val="1"/>
        </dgm:presLayoutVars>
      </dgm:prSet>
      <dgm:spPr>
        <a:prstGeom prst="round2DiagRect">
          <a:avLst/>
        </a:prstGeom>
      </dgm:spPr>
      <dgm:t>
        <a:bodyPr/>
        <a:lstStyle/>
        <a:p>
          <a:endParaRPr kumimoji="1" lang="ja-JP" altLang="en-US"/>
        </a:p>
      </dgm:t>
    </dgm:pt>
    <dgm:pt modelId="{C1CADDB5-A6FA-4186-A083-D02B6CA41610}" type="pres">
      <dgm:prSet presAssocID="{D6B5C72F-B0DA-4EB7-9F01-E41C02AD8BF1}" presName="sibTrans" presStyleCnt="0"/>
      <dgm:spPr/>
      <dgm:t>
        <a:bodyPr/>
        <a:lstStyle/>
        <a:p>
          <a:endParaRPr kumimoji="1" lang="ja-JP" altLang="en-US"/>
        </a:p>
      </dgm:t>
    </dgm:pt>
    <dgm:pt modelId="{DB5B8DAD-88E5-4A64-BB72-D924E7106627}" type="pres">
      <dgm:prSet presAssocID="{90EF6283-A34D-4125-9E28-FBA7D2BFD292}" presName="node" presStyleLbl="node1" presStyleIdx="35" presStyleCnt="40">
        <dgm:presLayoutVars>
          <dgm:bulletEnabled val="1"/>
        </dgm:presLayoutVars>
      </dgm:prSet>
      <dgm:spPr>
        <a:prstGeom prst="round2DiagRect">
          <a:avLst/>
        </a:prstGeom>
      </dgm:spPr>
      <dgm:t>
        <a:bodyPr/>
        <a:lstStyle/>
        <a:p>
          <a:endParaRPr kumimoji="1" lang="ja-JP" altLang="en-US"/>
        </a:p>
      </dgm:t>
    </dgm:pt>
    <dgm:pt modelId="{9E3314CA-1BDD-4BB6-AC10-EB37BF336CD8}" type="pres">
      <dgm:prSet presAssocID="{EED42A5F-9500-4A52-8CE0-60C30309EC3F}" presName="sibTrans" presStyleCnt="0"/>
      <dgm:spPr/>
      <dgm:t>
        <a:bodyPr/>
        <a:lstStyle/>
        <a:p>
          <a:endParaRPr kumimoji="1" lang="ja-JP" altLang="en-US"/>
        </a:p>
      </dgm:t>
    </dgm:pt>
    <dgm:pt modelId="{4DEE7CD4-1D42-44A1-A23B-2F98D5D495B0}" type="pres">
      <dgm:prSet presAssocID="{5B93653C-ECE9-401C-9B8D-7255C1F3A02F}" presName="node" presStyleLbl="node1" presStyleIdx="36" presStyleCnt="40">
        <dgm:presLayoutVars>
          <dgm:bulletEnabled val="1"/>
        </dgm:presLayoutVars>
      </dgm:prSet>
      <dgm:spPr>
        <a:prstGeom prst="round2DiagRect">
          <a:avLst/>
        </a:prstGeom>
      </dgm:spPr>
      <dgm:t>
        <a:bodyPr/>
        <a:lstStyle/>
        <a:p>
          <a:endParaRPr kumimoji="1" lang="ja-JP" altLang="en-US"/>
        </a:p>
      </dgm:t>
    </dgm:pt>
    <dgm:pt modelId="{52BAAEB5-0FD8-46A1-95C9-78A7BCD880CB}" type="pres">
      <dgm:prSet presAssocID="{16A0B93A-D2BF-406A-B167-B58D0B5493FF}" presName="sibTrans" presStyleCnt="0"/>
      <dgm:spPr/>
      <dgm:t>
        <a:bodyPr/>
        <a:lstStyle/>
        <a:p>
          <a:endParaRPr kumimoji="1" lang="ja-JP" altLang="en-US"/>
        </a:p>
      </dgm:t>
    </dgm:pt>
    <dgm:pt modelId="{19B19890-74E8-4E60-9E15-0C5403811EAA}" type="pres">
      <dgm:prSet presAssocID="{903DD7EC-31D7-4316-88E4-59EB979C31CF}" presName="node" presStyleLbl="node1" presStyleIdx="37" presStyleCnt="40">
        <dgm:presLayoutVars>
          <dgm:bulletEnabled val="1"/>
        </dgm:presLayoutVars>
      </dgm:prSet>
      <dgm:spPr>
        <a:prstGeom prst="snip2SameRect">
          <a:avLst/>
        </a:prstGeom>
      </dgm:spPr>
      <dgm:t>
        <a:bodyPr/>
        <a:lstStyle/>
        <a:p>
          <a:endParaRPr kumimoji="1" lang="ja-JP" altLang="en-US"/>
        </a:p>
      </dgm:t>
    </dgm:pt>
    <dgm:pt modelId="{2B57C6EE-CC69-4392-AA9A-9C5031F0436A}" type="pres">
      <dgm:prSet presAssocID="{3EF0AB92-1830-4FBF-8D70-0B9BA1B5A54C}" presName="sibTrans" presStyleCnt="0"/>
      <dgm:spPr/>
      <dgm:t>
        <a:bodyPr/>
        <a:lstStyle/>
        <a:p>
          <a:endParaRPr kumimoji="1" lang="ja-JP" altLang="en-US"/>
        </a:p>
      </dgm:t>
    </dgm:pt>
    <dgm:pt modelId="{BE11FE62-4B7D-4E2F-93F9-F03F2F8CD5BA}" type="pres">
      <dgm:prSet presAssocID="{D684B49C-1DAD-43DA-BB66-40ABD5BF44E0}" presName="node" presStyleLbl="node1" presStyleIdx="38" presStyleCnt="40">
        <dgm:presLayoutVars>
          <dgm:bulletEnabled val="1"/>
        </dgm:presLayoutVars>
      </dgm:prSet>
      <dgm:spPr>
        <a:prstGeom prst="snip2SameRect">
          <a:avLst/>
        </a:prstGeom>
      </dgm:spPr>
      <dgm:t>
        <a:bodyPr/>
        <a:lstStyle/>
        <a:p>
          <a:endParaRPr lang="en-US"/>
        </a:p>
      </dgm:t>
    </dgm:pt>
    <dgm:pt modelId="{A8A2A603-26B0-4C8B-A0F9-F168EB6B5559}" type="pres">
      <dgm:prSet presAssocID="{1AF18095-8755-4B12-866D-C7E63853A695}" presName="sibTrans" presStyleCnt="0"/>
      <dgm:spPr/>
      <dgm:t>
        <a:bodyPr/>
        <a:lstStyle/>
        <a:p>
          <a:endParaRPr kumimoji="1" lang="ja-JP" altLang="en-US"/>
        </a:p>
      </dgm:t>
    </dgm:pt>
    <dgm:pt modelId="{8D70906B-5790-4CB2-BE58-54C00F4F515B}" type="pres">
      <dgm:prSet presAssocID="{6288FA89-19BA-4FC7-9DBA-D219F860DB33}" presName="node" presStyleLbl="node1" presStyleIdx="39" presStyleCnt="40">
        <dgm:presLayoutVars>
          <dgm:bulletEnabled val="1"/>
        </dgm:presLayoutVars>
      </dgm:prSet>
      <dgm:spPr>
        <a:prstGeom prst="snip2SameRect">
          <a:avLst/>
        </a:prstGeom>
      </dgm:spPr>
      <dgm:t>
        <a:bodyPr/>
        <a:lstStyle/>
        <a:p>
          <a:endParaRPr kumimoji="1" lang="ja-JP" altLang="en-US"/>
        </a:p>
      </dgm:t>
    </dgm:pt>
  </dgm:ptLst>
  <dgm:cxnLst>
    <dgm:cxn modelId="{8D411A35-82D6-4504-9117-DF1D7735AE8B}" srcId="{105D6CF2-80A5-4217-A861-285910F2A098}" destId="{9516735B-1607-4674-A653-ACF892A1C322}" srcOrd="34" destOrd="0" parTransId="{8A0F52FE-D8D5-46D7-8AE2-AB2945F23AD1}" sibTransId="{D6B5C72F-B0DA-4EB7-9F01-E41C02AD8BF1}"/>
    <dgm:cxn modelId="{C5F727E3-AD88-4BC2-8DB0-04629BC13AEE}" srcId="{105D6CF2-80A5-4217-A861-285910F2A098}" destId="{DF13E3F3-AB8D-459C-994A-6ADBE222D0AE}" srcOrd="32" destOrd="0" parTransId="{648071F5-198D-4C44-B7FC-2E78F1093500}" sibTransId="{A07763B2-946D-46A9-8816-B9619A2005CD}"/>
    <dgm:cxn modelId="{F8C25B53-2DFE-4676-8F53-BFB1C460B880}" srcId="{105D6CF2-80A5-4217-A861-285910F2A098}" destId="{265061C9-25B6-44EB-B4A7-769AA0D95C16}" srcOrd="6" destOrd="0" parTransId="{1BD5359D-0AB8-4182-B152-CD5E9F1301B3}" sibTransId="{B6A12E4D-53DE-4331-B800-812D95D3FCE6}"/>
    <dgm:cxn modelId="{36ED24FA-F5BF-4B1E-BE68-23A8E0D0F798}" srcId="{105D6CF2-80A5-4217-A861-285910F2A098}" destId="{C3E10FAF-2B36-4D46-A40A-C223FE60A9D8}" srcOrd="9" destOrd="0" parTransId="{DB88EDF8-848C-4545-91C0-C8A7954BD4B5}" sibTransId="{448E1058-491F-4203-AB1F-A640BC3566BC}"/>
    <dgm:cxn modelId="{107EFB28-8F97-4D0A-A6E9-0B924B117463}" type="presOf" srcId="{9516735B-1607-4674-A653-ACF892A1C322}" destId="{985393D7-9BC9-4D30-BB5F-68C00A21C1BA}" srcOrd="0" destOrd="0" presId="urn:microsoft.com/office/officeart/2005/8/layout/default"/>
    <dgm:cxn modelId="{4285980C-D962-4BB0-BE26-356C13C1CFE7}" type="presOf" srcId="{03F017AC-7DBD-44CC-BB91-24216243587B}" destId="{F8DF2959-308F-4762-B171-044B940D7AF3}" srcOrd="0" destOrd="0" presId="urn:microsoft.com/office/officeart/2005/8/layout/default"/>
    <dgm:cxn modelId="{D33A85E3-9E62-46B8-A4BB-6FFE760761EE}" srcId="{105D6CF2-80A5-4217-A861-285910F2A098}" destId="{EFBD83EC-1735-406C-9AEE-1B1BC69C1BED}" srcOrd="0" destOrd="0" parTransId="{AA339274-4F02-42D2-8C77-038B2D3BFB54}" sibTransId="{3EF3F911-3E4D-42A5-A051-1CEB057C32D8}"/>
    <dgm:cxn modelId="{861381B5-84AA-40E2-A5D1-01A6C5E2DD36}" type="presOf" srcId="{36A314D8-E7BF-4658-B1DD-74265C50CE1D}" destId="{58698A23-1606-4AF3-8812-231A914D00BA}" srcOrd="0" destOrd="0" presId="urn:microsoft.com/office/officeart/2005/8/layout/default"/>
    <dgm:cxn modelId="{BAD4C470-2C8A-480E-899B-36E28CC18B9D}" type="presOf" srcId="{88E6F3D3-39B1-4E01-BFFC-6250D972EC85}" destId="{7A4C2256-E847-41C9-9281-6D076382F812}" srcOrd="0" destOrd="0" presId="urn:microsoft.com/office/officeart/2005/8/layout/default"/>
    <dgm:cxn modelId="{B9FEC9BA-1287-4EA4-AE3C-CF49A777CABC}" type="presOf" srcId="{8192018E-7D24-44FA-876A-C48826113140}" destId="{274629FF-3C72-4A36-B6F5-6423B04620DD}" srcOrd="0" destOrd="0" presId="urn:microsoft.com/office/officeart/2005/8/layout/default"/>
    <dgm:cxn modelId="{42DBEE60-C666-40DA-8E8E-34BA2B74F8B5}" srcId="{105D6CF2-80A5-4217-A861-285910F2A098}" destId="{0DB9CAE8-8F6E-42CC-B45C-53958AB19A23}" srcOrd="17" destOrd="0" parTransId="{0336DE8E-E4F8-490E-99BE-DF35B31F3691}" sibTransId="{D7BC2B70-A996-47BB-82E5-506D305672B6}"/>
    <dgm:cxn modelId="{D6015DCC-FC1C-46FE-AEBC-E6DA78452B04}" type="presOf" srcId="{73D1BB71-D792-4144-B537-581BBD9BC8CB}" destId="{10186FB1-6685-4A44-AC60-47167CE821BF}" srcOrd="0" destOrd="0" presId="urn:microsoft.com/office/officeart/2005/8/layout/default"/>
    <dgm:cxn modelId="{18D5B81F-BF47-49A6-A072-B594139C2123}" srcId="{105D6CF2-80A5-4217-A861-285910F2A098}" destId="{EAB2BFB6-0488-40FD-9704-42A318BC91B9}" srcOrd="28" destOrd="0" parTransId="{15A8972D-1D60-42EC-B04C-ABBC53A5AD44}" sibTransId="{660DD8F3-41EF-4545-B29F-98B3B4B06822}"/>
    <dgm:cxn modelId="{D22B75C6-198B-47A7-91A9-D66680841629}" type="presOf" srcId="{5B93653C-ECE9-401C-9B8D-7255C1F3A02F}" destId="{4DEE7CD4-1D42-44A1-A23B-2F98D5D495B0}" srcOrd="0" destOrd="0" presId="urn:microsoft.com/office/officeart/2005/8/layout/default"/>
    <dgm:cxn modelId="{963D3825-4ECF-479A-8961-FBF5CDA53703}" type="presOf" srcId="{BBEF13FC-5669-4535-AFE6-31ED560EBF0A}" destId="{E1918289-20A1-4C98-956F-26A6C32B8C6E}" srcOrd="0" destOrd="0" presId="urn:microsoft.com/office/officeart/2005/8/layout/default"/>
    <dgm:cxn modelId="{FB59B1FC-A64B-4CD2-B09A-0566104F3E5A}" type="presOf" srcId="{105A315B-2696-4988-9587-4845AD81FFC7}" destId="{1957CA8A-6E2A-430B-AFD8-897B82569E7A}" srcOrd="0" destOrd="0" presId="urn:microsoft.com/office/officeart/2005/8/layout/default"/>
    <dgm:cxn modelId="{C79ED3F0-83F7-4698-860D-1925AF4C03BE}" srcId="{105D6CF2-80A5-4217-A861-285910F2A098}" destId="{90EF6283-A34D-4125-9E28-FBA7D2BFD292}" srcOrd="35" destOrd="0" parTransId="{1F1D2689-5E2B-4BCE-97AC-0DAA4D4FCE9E}" sibTransId="{EED42A5F-9500-4A52-8CE0-60C30309EC3F}"/>
    <dgm:cxn modelId="{354FA337-D234-444C-8AA3-B3C3E27699A7}" type="presOf" srcId="{507A3133-0ED1-4396-86CB-EBD8A8DA13D6}" destId="{345F8DCF-D52B-453F-A55F-565A1019EEFE}" srcOrd="0" destOrd="0" presId="urn:microsoft.com/office/officeart/2005/8/layout/default"/>
    <dgm:cxn modelId="{6D82473F-C082-4149-9423-561077A79247}" type="presOf" srcId="{EDD70FCF-A228-457B-86D1-950D80DB1F27}" destId="{6F14FE2F-B26E-4F84-840C-88D2FA924888}" srcOrd="0" destOrd="0" presId="urn:microsoft.com/office/officeart/2005/8/layout/default"/>
    <dgm:cxn modelId="{1A9EE937-F4EE-4A74-AD76-FEF5E781AE65}" srcId="{105D6CF2-80A5-4217-A861-285910F2A098}" destId="{ADCED0B6-4DB2-4263-831C-4B7AE15E1F4A}" srcOrd="33" destOrd="0" parTransId="{AD899A63-C8A7-4C37-8B98-E2BF098D096B}" sibTransId="{A269079D-C25D-414C-8E23-C4E323664CB3}"/>
    <dgm:cxn modelId="{BE311172-499B-48B7-9767-47399AD9363C}" type="presOf" srcId="{903DD7EC-31D7-4316-88E4-59EB979C31CF}" destId="{19B19890-74E8-4E60-9E15-0C5403811EAA}" srcOrd="0" destOrd="0" presId="urn:microsoft.com/office/officeart/2005/8/layout/default"/>
    <dgm:cxn modelId="{9171ADAB-4148-466C-86F6-C3D1F34BDCA1}" srcId="{105D6CF2-80A5-4217-A861-285910F2A098}" destId="{1580B96D-7C01-4AC2-A21E-B5E1486CDEB4}" srcOrd="18" destOrd="0" parTransId="{921ABE5C-4328-4ABF-9B85-FB371D0F3CBD}" sibTransId="{9B035E0C-051E-4FE8-9B30-206E20C46E07}"/>
    <dgm:cxn modelId="{3CE572DC-32EC-43BE-9D8B-6FFAF6A27AFB}" type="presOf" srcId="{6DE01BEF-17B8-4D01-8DB2-B526AA91ECE6}" destId="{9798BD25-13CF-4F76-B265-CA96BAEAA673}" srcOrd="0" destOrd="0" presId="urn:microsoft.com/office/officeart/2005/8/layout/default"/>
    <dgm:cxn modelId="{E7ACB7ED-9F4D-4B35-8CB3-E4AAC9A06FFC}" srcId="{105D6CF2-80A5-4217-A861-285910F2A098}" destId="{9F4F89DF-8B44-420F-B4FA-72744AAED324}" srcOrd="27" destOrd="0" parTransId="{B9E37EB4-0A92-45E0-BF42-9FBC440652F9}" sibTransId="{5A3384B5-AB4C-43F1-955A-75F6823C18B4}"/>
    <dgm:cxn modelId="{8334BBA4-F4A8-4550-9265-87FBA7CF5364}" srcId="{105D6CF2-80A5-4217-A861-285910F2A098}" destId="{6BA98842-102D-41DF-89A8-061DE03ED205}" srcOrd="20" destOrd="0" parTransId="{59919E15-56C1-497D-9127-525721E9CF6E}" sibTransId="{82E1D2E4-0DCA-4637-BA7B-2C6663040BDC}"/>
    <dgm:cxn modelId="{7D66E380-3619-45E2-B0B7-581C554E8368}" srcId="{105D6CF2-80A5-4217-A861-285910F2A098}" destId="{62BD6A6C-5330-4BDC-9FC2-047C7873BA0D}" srcOrd="24" destOrd="0" parTransId="{6D746DE7-BEF8-4FF3-8441-791FE35B4074}" sibTransId="{73AE42E7-80AF-4B7B-A0B9-105729713B3F}"/>
    <dgm:cxn modelId="{094A3A02-4AFC-4221-B93C-58144D318F98}" type="presOf" srcId="{62BD6A6C-5330-4BDC-9FC2-047C7873BA0D}" destId="{9ACE7A28-D7C4-457C-8EA8-9E6050D1B7EF}" srcOrd="0" destOrd="0" presId="urn:microsoft.com/office/officeart/2005/8/layout/default"/>
    <dgm:cxn modelId="{22FE105C-74FD-46C3-8427-0472DCBB1F0E}" type="presOf" srcId="{3CA6E93D-9EDF-42F6-9892-DC0374D5F3A8}" destId="{6D501362-11F0-45D4-B63E-A4E4B71DC569}" srcOrd="0" destOrd="0" presId="urn:microsoft.com/office/officeart/2005/8/layout/default"/>
    <dgm:cxn modelId="{366D7731-27B5-459C-B328-556DEE8FD533}" srcId="{105D6CF2-80A5-4217-A861-285910F2A098}" destId="{03F017AC-7DBD-44CC-BB91-24216243587B}" srcOrd="7" destOrd="0" parTransId="{081B6660-5997-42B1-B3DD-DDE3A1744CC2}" sibTransId="{4D477768-4990-43AD-B6C7-5D62F7F9285B}"/>
    <dgm:cxn modelId="{50EB8CBB-01DF-4FC9-9FAE-6D0E66A584B2}" srcId="{105D6CF2-80A5-4217-A861-285910F2A098}" destId="{9ACD554B-68B7-475D-B340-923BD85CC61A}" srcOrd="31" destOrd="0" parTransId="{9AA513F2-DFF2-46FD-AA41-D9D41458AA7A}" sibTransId="{C150E83B-7F1A-4DA1-8C70-5EA028D29E09}"/>
    <dgm:cxn modelId="{D89285AA-3943-412D-9A62-1BDA83C5F015}" srcId="{105D6CF2-80A5-4217-A861-285910F2A098}" destId="{D8E961D0-0D72-442C-8D7F-F5A363908E2E}" srcOrd="15" destOrd="0" parTransId="{2A845817-E410-48D5-83A5-DF1EB46DB0B7}" sibTransId="{2DD2817A-2A9E-4488-A44B-7CA5F1FC0F6C}"/>
    <dgm:cxn modelId="{ECCA908A-CC55-4437-BA27-18BD1A8EE104}" srcId="{105D6CF2-80A5-4217-A861-285910F2A098}" destId="{3CA6E93D-9EDF-42F6-9892-DC0374D5F3A8}" srcOrd="19" destOrd="0" parTransId="{A1D412D5-4EC6-4EF1-808C-D9BF3C64B907}" sibTransId="{AD8061B3-BFF2-44CD-A94E-5F6A4F38D84A}"/>
    <dgm:cxn modelId="{754780C6-E1AC-4EFD-AB89-143B1DE903E9}" srcId="{105D6CF2-80A5-4217-A861-285910F2A098}" destId="{72E88281-E7BD-4B10-9A38-8FB123C39733}" srcOrd="22" destOrd="0" parTransId="{EEFFE7BD-E547-4764-A1EE-28A878AAD122}" sibTransId="{E45005F2-377C-452E-846A-4E4FB3C7FAAE}"/>
    <dgm:cxn modelId="{D5052F7B-8F60-47F1-B737-7AD9DD87016E}" srcId="{105D6CF2-80A5-4217-A861-285910F2A098}" destId="{73D1BB71-D792-4144-B537-581BBD9BC8CB}" srcOrd="25" destOrd="0" parTransId="{41FBAC79-2CE0-4AAD-95E3-2C94E6EFD072}" sibTransId="{648329C6-1694-4303-8B96-F69C957850CF}"/>
    <dgm:cxn modelId="{FB518091-B0F1-4E01-B97C-B3BCDCD3E032}" type="presOf" srcId="{4BA8D7A1-9EB3-43C8-88A5-39002C94E6A2}" destId="{BCC04D06-30A8-47E6-8E0B-DABF2BF1A546}" srcOrd="0" destOrd="0" presId="urn:microsoft.com/office/officeart/2005/8/layout/default"/>
    <dgm:cxn modelId="{38A79469-CFDA-4E4B-B520-FB4FF336B59B}" srcId="{105D6CF2-80A5-4217-A861-285910F2A098}" destId="{D684B49C-1DAD-43DA-BB66-40ABD5BF44E0}" srcOrd="38" destOrd="0" parTransId="{FBFBAAB8-32B7-4FC4-BD19-84A098DDC942}" sibTransId="{1AF18095-8755-4B12-866D-C7E63853A695}"/>
    <dgm:cxn modelId="{38DC27AF-E43E-422F-9BB5-2CFE2F1D6583}" srcId="{105D6CF2-80A5-4217-A861-285910F2A098}" destId="{5B93653C-ECE9-401C-9B8D-7255C1F3A02F}" srcOrd="36" destOrd="0" parTransId="{D6581462-716D-4B48-96D3-D4F3FF534D27}" sibTransId="{16A0B93A-D2BF-406A-B167-B58D0B5493FF}"/>
    <dgm:cxn modelId="{4DBA4528-A575-407C-889E-17D98663824C}" srcId="{105D6CF2-80A5-4217-A861-285910F2A098}" destId="{36A314D8-E7BF-4658-B1DD-74265C50CE1D}" srcOrd="16" destOrd="0" parTransId="{340A0441-00EF-41C1-916D-4E3490805F09}" sibTransId="{F57FE862-F99C-4AF2-90EF-50D698225B07}"/>
    <dgm:cxn modelId="{3127681F-E5CE-443B-97E5-28BE201E6E50}" type="presOf" srcId="{B4E4DA98-793D-4761-85CE-DCCAC34E00F6}" destId="{41CCA3D7-61A2-4A71-83C4-AF01AB327B93}" srcOrd="0" destOrd="0" presId="urn:microsoft.com/office/officeart/2005/8/layout/default"/>
    <dgm:cxn modelId="{B0D4A253-3F51-440C-84E5-D92159DC9D66}" type="presOf" srcId="{70110C6D-3053-4BD9-B8DE-C5CD61E1BFAC}" destId="{EB960F2D-FA48-4E7B-A450-1129D58376FF}" srcOrd="0" destOrd="0" presId="urn:microsoft.com/office/officeart/2005/8/layout/default"/>
    <dgm:cxn modelId="{0FB8E3E9-C562-4D41-AE36-31A28A741B50}" type="presOf" srcId="{C3E10FAF-2B36-4D46-A40A-C223FE60A9D8}" destId="{682A6495-5E09-46E7-8190-87B53FF0D3D0}" srcOrd="0" destOrd="0" presId="urn:microsoft.com/office/officeart/2005/8/layout/default"/>
    <dgm:cxn modelId="{B131056E-9C7A-4C32-9BBF-69EF6DD215E0}" srcId="{105D6CF2-80A5-4217-A861-285910F2A098}" destId="{4BA8D7A1-9EB3-43C8-88A5-39002C94E6A2}" srcOrd="26" destOrd="0" parTransId="{80ABAE0F-6CFD-4D55-8170-1CC7720CA2A8}" sibTransId="{CD6E103E-9ADE-4A1C-8AFE-ADC3228666AE}"/>
    <dgm:cxn modelId="{F329143E-3F63-4709-B483-9390150869E8}" type="presOf" srcId="{1258396A-737F-441A-95E1-882DC1AC7A00}" destId="{0463B1CE-8302-4477-8AC8-662DD61E1D11}" srcOrd="0" destOrd="0" presId="urn:microsoft.com/office/officeart/2005/8/layout/default"/>
    <dgm:cxn modelId="{5D005765-9F5A-4F86-B886-1617BBE5564A}" srcId="{105D6CF2-80A5-4217-A861-285910F2A098}" destId="{105A315B-2696-4988-9587-4845AD81FFC7}" srcOrd="21" destOrd="0" parTransId="{A142A2D4-D561-4010-AAD7-74B24CFC4353}" sibTransId="{A3194403-6670-4BBC-8022-95D55859C50F}"/>
    <dgm:cxn modelId="{DE162070-E6AF-49B4-99F0-C5EF59E7161B}" srcId="{105D6CF2-80A5-4217-A861-285910F2A098}" destId="{88E6F3D3-39B1-4E01-BFFC-6250D972EC85}" srcOrd="23" destOrd="0" parTransId="{0F941465-4952-443F-8257-FDE41547B59F}" sibTransId="{0907E9B7-1062-4A27-A5F4-819ADADF71ED}"/>
    <dgm:cxn modelId="{870F5280-1D15-4C65-84B8-172B4A35379D}" type="presOf" srcId="{0DB9CAE8-8F6E-42CC-B45C-53958AB19A23}" destId="{4D356755-D3D3-46AC-AA5C-4934EC33C9F3}" srcOrd="0" destOrd="0" presId="urn:microsoft.com/office/officeart/2005/8/layout/default"/>
    <dgm:cxn modelId="{FABDC62A-F9AD-45B1-9C3B-D2EADD092D4B}" type="presOf" srcId="{DF13E3F3-AB8D-459C-994A-6ADBE222D0AE}" destId="{05B068BB-CA36-49CA-854A-1F146F60E726}" srcOrd="0" destOrd="0" presId="urn:microsoft.com/office/officeart/2005/8/layout/default"/>
    <dgm:cxn modelId="{21B42DC4-95AC-4CF5-A4D0-614B6E2702A0}" srcId="{105D6CF2-80A5-4217-A861-285910F2A098}" destId="{BBEF13FC-5669-4535-AFE6-31ED560EBF0A}" srcOrd="8" destOrd="0" parTransId="{5AFD075A-BA8E-4983-A627-F3952B07C9BF}" sibTransId="{9D9BAA3F-2F36-4B34-A4A2-0F283B5FDA9D}"/>
    <dgm:cxn modelId="{87BBC2F6-5A14-43ED-95C7-11E99C0DC02B}" srcId="{105D6CF2-80A5-4217-A861-285910F2A098}" destId="{10C9447B-D20E-4EA6-A22C-D7D632426C66}" srcOrd="1" destOrd="0" parTransId="{D4907E52-F632-4E93-AA3E-D452FF420B69}" sibTransId="{0B365B8F-9B43-4191-BAD9-03F231B6E6E4}"/>
    <dgm:cxn modelId="{07D07EFD-E0B2-4587-8A12-071F07093E09}" type="presOf" srcId="{BF044EC3-B042-4AC2-A003-13AF82117D53}" destId="{1CF777B1-BCB3-4DCB-AA44-45361E9BAF04}" srcOrd="0" destOrd="0" presId="urn:microsoft.com/office/officeart/2005/8/layout/default"/>
    <dgm:cxn modelId="{EB675D04-E96D-47FE-ACF7-2D5DFA7129A9}" type="presOf" srcId="{9ACD554B-68B7-475D-B340-923BD85CC61A}" destId="{982CEB43-3BFF-4A49-9753-5B54683A4AC7}" srcOrd="0" destOrd="0" presId="urn:microsoft.com/office/officeart/2005/8/layout/default"/>
    <dgm:cxn modelId="{746FAAA1-3AD1-47FF-A576-339047A5D5C5}" type="presOf" srcId="{6288FA89-19BA-4FC7-9DBA-D219F860DB33}" destId="{8D70906B-5790-4CB2-BE58-54C00F4F515B}" srcOrd="0" destOrd="0" presId="urn:microsoft.com/office/officeart/2005/8/layout/default"/>
    <dgm:cxn modelId="{9DD6E3F0-C123-4E0D-BECD-DA3DFBF4EECB}" type="presOf" srcId="{752063D3-CCDE-49AE-AF65-D48E79CDE3B0}" destId="{5DBD737C-5B8C-4D3D-9264-67F53C46DE54}" srcOrd="0" destOrd="0" presId="urn:microsoft.com/office/officeart/2005/8/layout/default"/>
    <dgm:cxn modelId="{A4CAFDAF-8CA8-4D3F-8E0A-76C61497256D}" type="presOf" srcId="{90EF6283-A34D-4125-9E28-FBA7D2BFD292}" destId="{DB5B8DAD-88E5-4A64-BB72-D924E7106627}" srcOrd="0" destOrd="0" presId="urn:microsoft.com/office/officeart/2005/8/layout/default"/>
    <dgm:cxn modelId="{4A9AF971-1FA0-4CE8-9318-569D04F46383}" type="presOf" srcId="{D684B49C-1DAD-43DA-BB66-40ABD5BF44E0}" destId="{BE11FE62-4B7D-4E2F-93F9-F03F2F8CD5BA}" srcOrd="0" destOrd="0" presId="urn:microsoft.com/office/officeart/2005/8/layout/default"/>
    <dgm:cxn modelId="{939D3149-D268-4D91-9D04-BA0A3796A9E6}" srcId="{105D6CF2-80A5-4217-A861-285910F2A098}" destId="{EDD70FCF-A228-457B-86D1-950D80DB1F27}" srcOrd="11" destOrd="0" parTransId="{D5CEDF31-011A-4AD9-A8AE-676704140D6B}" sibTransId="{978B19F3-5A60-4DE3-B645-0FD1FECF67C0}"/>
    <dgm:cxn modelId="{42D8DFB6-E4E0-47AE-B88A-715FEA3A75C3}" type="presOf" srcId="{EFBD83EC-1735-406C-9AEE-1B1BC69C1BED}" destId="{77095733-B348-4AA8-9BB0-29EC93C7F03D}" srcOrd="0" destOrd="0" presId="urn:microsoft.com/office/officeart/2005/8/layout/default"/>
    <dgm:cxn modelId="{405E3CE5-6E1D-4033-85C2-C8690E4AA760}" srcId="{105D6CF2-80A5-4217-A861-285910F2A098}" destId="{70110C6D-3053-4BD9-B8DE-C5CD61E1BFAC}" srcOrd="29" destOrd="0" parTransId="{5A29E309-53E1-4F60-9035-7E671F53BA50}" sibTransId="{F6AE382E-079D-4847-928C-05DB9E218E30}"/>
    <dgm:cxn modelId="{CC388C5D-26F6-4640-A67C-5C6477305B79}" srcId="{105D6CF2-80A5-4217-A861-285910F2A098}" destId="{BF044EC3-B042-4AC2-A003-13AF82117D53}" srcOrd="30" destOrd="0" parTransId="{F62AF7E3-15C3-4529-963C-9CAA7AD26FDB}" sibTransId="{995A9CE0-7746-492D-8B7D-0E86267D8887}"/>
    <dgm:cxn modelId="{2E435DA9-4A0A-4B67-A8A7-1677E51A6968}" type="presOf" srcId="{72E88281-E7BD-4B10-9A38-8FB123C39733}" destId="{C7C20987-5439-4D2C-AE1A-049011DC1AA2}" srcOrd="0" destOrd="0" presId="urn:microsoft.com/office/officeart/2005/8/layout/default"/>
    <dgm:cxn modelId="{C57CC0A8-3225-4ADE-A876-2D9BEA37B7CB}" srcId="{105D6CF2-80A5-4217-A861-285910F2A098}" destId="{1258396A-737F-441A-95E1-882DC1AC7A00}" srcOrd="2" destOrd="0" parTransId="{65183C28-37C1-4A44-988F-8A991509F39A}" sibTransId="{D501C7BA-F587-48FD-BC5A-EE83A34D33B7}"/>
    <dgm:cxn modelId="{7FE6B39F-9171-4368-8F6D-83601C3BE9C9}" type="presOf" srcId="{3EFAAED4-0D94-4A73-8D8C-56D26BCA476B}" destId="{B172035C-95A3-4C80-9329-A92DED1A40BF}" srcOrd="0" destOrd="0" presId="urn:microsoft.com/office/officeart/2005/8/layout/default"/>
    <dgm:cxn modelId="{83B2359E-A5DB-4C75-A0AB-C830D0B5C873}" type="presOf" srcId="{EAB2BFB6-0488-40FD-9704-42A318BC91B9}" destId="{8410D4CB-25DB-4BD9-9D38-8FDD30587838}" srcOrd="0" destOrd="0" presId="urn:microsoft.com/office/officeart/2005/8/layout/default"/>
    <dgm:cxn modelId="{A7BF7ED4-2BCB-4260-A989-7D4BBC070AA4}" type="presOf" srcId="{1580B96D-7C01-4AC2-A21E-B5E1486CDEB4}" destId="{03C314C3-32F8-445D-9A14-76E6E551ED91}" srcOrd="0" destOrd="0" presId="urn:microsoft.com/office/officeart/2005/8/layout/default"/>
    <dgm:cxn modelId="{9C3B3350-BFA3-4C27-853F-134722D16C40}" type="presOf" srcId="{D8E961D0-0D72-442C-8D7F-F5A363908E2E}" destId="{E7CC7419-9C18-4BD4-98B9-BE96202D0124}" srcOrd="0" destOrd="0" presId="urn:microsoft.com/office/officeart/2005/8/layout/default"/>
    <dgm:cxn modelId="{60E9A6B0-589F-4FB1-94B6-4900048F0612}" type="presOf" srcId="{265061C9-25B6-44EB-B4A7-769AA0D95C16}" destId="{883A8EF4-B23A-4CA5-9116-6D606F3B3E87}" srcOrd="0" destOrd="0" presId="urn:microsoft.com/office/officeart/2005/8/layout/default"/>
    <dgm:cxn modelId="{77733539-4BBA-48E0-9C02-51FBA9308131}" srcId="{105D6CF2-80A5-4217-A861-285910F2A098}" destId="{3EFAAED4-0D94-4A73-8D8C-56D26BCA476B}" srcOrd="13" destOrd="0" parTransId="{D13ABA07-184F-4365-A36A-806DBC975D8D}" sibTransId="{4B4D57CA-014F-413B-BDE0-3C45DFE85828}"/>
    <dgm:cxn modelId="{B3AB5E81-59F2-4D49-A5A9-7B945D0FFC70}" srcId="{105D6CF2-80A5-4217-A861-285910F2A098}" destId="{752063D3-CCDE-49AE-AF65-D48E79CDE3B0}" srcOrd="3" destOrd="0" parTransId="{E8497493-F558-4D83-BAE9-CB6C37A3ACC0}" sibTransId="{CD76BBF9-FE7A-4D20-A6FE-FCC23F53CD82}"/>
    <dgm:cxn modelId="{F28AA130-8533-44C3-BEDC-AE5D88F42C07}" srcId="{105D6CF2-80A5-4217-A861-285910F2A098}" destId="{507A3133-0ED1-4396-86CB-EBD8A8DA13D6}" srcOrd="5" destOrd="0" parTransId="{10C78E3B-94D7-42A7-AEE0-6515342F7DC2}" sibTransId="{AA0E86B8-B699-427D-B6F3-CDD56E50FC51}"/>
    <dgm:cxn modelId="{1468B6DF-EEDB-4BE5-A8CE-B47D6DE7DBC2}" srcId="{105D6CF2-80A5-4217-A861-285910F2A098}" destId="{5D45EA2F-EC4A-4D36-AFB1-3E9253809247}" srcOrd="14" destOrd="0" parTransId="{367426E9-0F9F-4CA8-9B47-CBE067CE4642}" sibTransId="{3EB58360-D833-4437-ACBC-C7AEAD67BE9F}"/>
    <dgm:cxn modelId="{D6C85E8E-3ACB-4E4D-8AD3-CE8879EBE4F1}" type="presOf" srcId="{10C9447B-D20E-4EA6-A22C-D7D632426C66}" destId="{F7DC7B0A-BF02-4990-A990-00A27C9CC2C7}" srcOrd="0" destOrd="0" presId="urn:microsoft.com/office/officeart/2005/8/layout/default"/>
    <dgm:cxn modelId="{E6960122-1E69-49B9-830B-A3F4D6389F8A}" srcId="{105D6CF2-80A5-4217-A861-285910F2A098}" destId="{6DE01BEF-17B8-4D01-8DB2-B526AA91ECE6}" srcOrd="10" destOrd="0" parTransId="{B1AB24E2-2AD8-4073-BBFC-6E5CDE6A9483}" sibTransId="{4A453C32-03C4-4B22-93D5-170ADE07F400}"/>
    <dgm:cxn modelId="{81BCF249-4727-4F2B-89B6-DA32CEBE8E06}" type="presOf" srcId="{105D6CF2-80A5-4217-A861-285910F2A098}" destId="{81D98005-E5A9-451E-BF67-A6071409CDBB}" srcOrd="0" destOrd="0" presId="urn:microsoft.com/office/officeart/2005/8/layout/default"/>
    <dgm:cxn modelId="{A4B5A2E4-2083-4A8D-A478-C9520D4E1473}" type="presOf" srcId="{9F4F89DF-8B44-420F-B4FA-72744AAED324}" destId="{C75A874C-4E2C-4F48-B626-48E8E7258F78}" srcOrd="0" destOrd="0" presId="urn:microsoft.com/office/officeart/2005/8/layout/default"/>
    <dgm:cxn modelId="{628A2661-42DD-44D2-99D6-BE7EAFA581E8}" srcId="{105D6CF2-80A5-4217-A861-285910F2A098}" destId="{B4E4DA98-793D-4761-85CE-DCCAC34E00F6}" srcOrd="12" destOrd="0" parTransId="{0EAA132B-91AB-402A-9DCF-DD95DC2CAA39}" sibTransId="{8984E12C-9AF0-4D63-90AE-DD22F8F15632}"/>
    <dgm:cxn modelId="{19585157-86B4-4379-B8A2-1221560A7115}" srcId="{105D6CF2-80A5-4217-A861-285910F2A098}" destId="{6288FA89-19BA-4FC7-9DBA-D219F860DB33}" srcOrd="39" destOrd="0" parTransId="{8E63333B-5CA6-4869-8284-51736BB06F3C}" sibTransId="{1C20D786-602A-4399-99B3-C7050B9D6863}"/>
    <dgm:cxn modelId="{7467E7F3-737A-456E-8E63-E57A304A46C3}" srcId="{105D6CF2-80A5-4217-A861-285910F2A098}" destId="{903DD7EC-31D7-4316-88E4-59EB979C31CF}" srcOrd="37" destOrd="0" parTransId="{39630458-CF59-4D7A-8295-D22CF4ED43A1}" sibTransId="{3EF0AB92-1830-4FBF-8D70-0B9BA1B5A54C}"/>
    <dgm:cxn modelId="{8E3C54C1-35FF-4587-A158-2991C9E3F324}" srcId="{105D6CF2-80A5-4217-A861-285910F2A098}" destId="{8192018E-7D24-44FA-876A-C48826113140}" srcOrd="4" destOrd="0" parTransId="{683755DF-CA98-411A-9D8D-F0A0AAF217D2}" sibTransId="{E9E8EDB4-2290-4328-AFE9-6A3AD5D109FD}"/>
    <dgm:cxn modelId="{A2D85E77-76CC-4667-B3EE-BA8E5111DF84}" type="presOf" srcId="{5D45EA2F-EC4A-4D36-AFB1-3E9253809247}" destId="{DD5B7C90-B574-4858-97DF-AB419C96BF12}" srcOrd="0" destOrd="0" presId="urn:microsoft.com/office/officeart/2005/8/layout/default"/>
    <dgm:cxn modelId="{ADF10CCF-A1DE-44C0-AF1D-3769915059B9}" type="presOf" srcId="{6BA98842-102D-41DF-89A8-061DE03ED205}" destId="{E7485C95-F574-4384-B2E5-5DDF19B68945}" srcOrd="0" destOrd="0" presId="urn:microsoft.com/office/officeart/2005/8/layout/default"/>
    <dgm:cxn modelId="{F226F000-CF4F-47C2-9D2A-4BADC5F81B20}" type="presOf" srcId="{ADCED0B6-4DB2-4263-831C-4B7AE15E1F4A}" destId="{D71E23EF-2AF1-4E43-82F7-608CF5F29C62}" srcOrd="0" destOrd="0" presId="urn:microsoft.com/office/officeart/2005/8/layout/default"/>
    <dgm:cxn modelId="{9457F0E1-808B-400C-8A26-3C4F70B66AEB}" type="presParOf" srcId="{81D98005-E5A9-451E-BF67-A6071409CDBB}" destId="{77095733-B348-4AA8-9BB0-29EC93C7F03D}" srcOrd="0" destOrd="0" presId="urn:microsoft.com/office/officeart/2005/8/layout/default"/>
    <dgm:cxn modelId="{280367E2-6E7D-4EA8-8DD8-42A28606B75F}" type="presParOf" srcId="{81D98005-E5A9-451E-BF67-A6071409CDBB}" destId="{F59512A8-BF9F-4118-BB07-7F3EC8A7F03D}" srcOrd="1" destOrd="0" presId="urn:microsoft.com/office/officeart/2005/8/layout/default"/>
    <dgm:cxn modelId="{EEFE0820-86D9-44C5-AD01-754701B0ED40}" type="presParOf" srcId="{81D98005-E5A9-451E-BF67-A6071409CDBB}" destId="{F7DC7B0A-BF02-4990-A990-00A27C9CC2C7}" srcOrd="2" destOrd="0" presId="urn:microsoft.com/office/officeart/2005/8/layout/default"/>
    <dgm:cxn modelId="{CB637A3C-8F5E-43BB-AFA2-9B38E490AEFD}" type="presParOf" srcId="{81D98005-E5A9-451E-BF67-A6071409CDBB}" destId="{E65464C2-5720-46B9-BE3F-1A3860614671}" srcOrd="3" destOrd="0" presId="urn:microsoft.com/office/officeart/2005/8/layout/default"/>
    <dgm:cxn modelId="{2E2E36A3-0B35-4A84-B064-7916E75EF008}" type="presParOf" srcId="{81D98005-E5A9-451E-BF67-A6071409CDBB}" destId="{0463B1CE-8302-4477-8AC8-662DD61E1D11}" srcOrd="4" destOrd="0" presId="urn:microsoft.com/office/officeart/2005/8/layout/default"/>
    <dgm:cxn modelId="{AF598DF3-362F-4777-9E11-7873AB57C840}" type="presParOf" srcId="{81D98005-E5A9-451E-BF67-A6071409CDBB}" destId="{CB9DCCFA-4961-4658-8D42-0E9367BCD8C7}" srcOrd="5" destOrd="0" presId="urn:microsoft.com/office/officeart/2005/8/layout/default"/>
    <dgm:cxn modelId="{01FF7945-5597-4374-A9A6-DF79EA2760A3}" type="presParOf" srcId="{81D98005-E5A9-451E-BF67-A6071409CDBB}" destId="{5DBD737C-5B8C-4D3D-9264-67F53C46DE54}" srcOrd="6" destOrd="0" presId="urn:microsoft.com/office/officeart/2005/8/layout/default"/>
    <dgm:cxn modelId="{BBB8729D-D404-4478-B9E1-956E69533419}" type="presParOf" srcId="{81D98005-E5A9-451E-BF67-A6071409CDBB}" destId="{538BEFCD-B372-4053-8572-33DFF509776F}" srcOrd="7" destOrd="0" presId="urn:microsoft.com/office/officeart/2005/8/layout/default"/>
    <dgm:cxn modelId="{3E27A57F-921D-4792-8A5E-5E1BEDBE0352}" type="presParOf" srcId="{81D98005-E5A9-451E-BF67-A6071409CDBB}" destId="{274629FF-3C72-4A36-B6F5-6423B04620DD}" srcOrd="8" destOrd="0" presId="urn:microsoft.com/office/officeart/2005/8/layout/default"/>
    <dgm:cxn modelId="{E4783C61-E094-4F81-AC52-9319A754DEED}" type="presParOf" srcId="{81D98005-E5A9-451E-BF67-A6071409CDBB}" destId="{6F0F7397-44CD-4048-A458-911418DAEB9D}" srcOrd="9" destOrd="0" presId="urn:microsoft.com/office/officeart/2005/8/layout/default"/>
    <dgm:cxn modelId="{B67BE1B9-6CAF-492A-AD2D-E4784A2C7523}" type="presParOf" srcId="{81D98005-E5A9-451E-BF67-A6071409CDBB}" destId="{345F8DCF-D52B-453F-A55F-565A1019EEFE}" srcOrd="10" destOrd="0" presId="urn:microsoft.com/office/officeart/2005/8/layout/default"/>
    <dgm:cxn modelId="{C77612EB-FC2A-4999-8C4F-F801E22CFA80}" type="presParOf" srcId="{81D98005-E5A9-451E-BF67-A6071409CDBB}" destId="{ACAE3BDF-8FB4-4274-AFA6-A45DB98F67CD}" srcOrd="11" destOrd="0" presId="urn:microsoft.com/office/officeart/2005/8/layout/default"/>
    <dgm:cxn modelId="{E9F3C189-9920-429D-B2C0-03A17B48F3B9}" type="presParOf" srcId="{81D98005-E5A9-451E-BF67-A6071409CDBB}" destId="{883A8EF4-B23A-4CA5-9116-6D606F3B3E87}" srcOrd="12" destOrd="0" presId="urn:microsoft.com/office/officeart/2005/8/layout/default"/>
    <dgm:cxn modelId="{A1377C69-FCA5-4392-8865-C18298E7BDF4}" type="presParOf" srcId="{81D98005-E5A9-451E-BF67-A6071409CDBB}" destId="{B74D8F0E-DBEA-4307-A202-79D6EE4BA7FD}" srcOrd="13" destOrd="0" presId="urn:microsoft.com/office/officeart/2005/8/layout/default"/>
    <dgm:cxn modelId="{A5A53D1A-1D7E-446E-A551-4CD49C4E9E4A}" type="presParOf" srcId="{81D98005-E5A9-451E-BF67-A6071409CDBB}" destId="{F8DF2959-308F-4762-B171-044B940D7AF3}" srcOrd="14" destOrd="0" presId="urn:microsoft.com/office/officeart/2005/8/layout/default"/>
    <dgm:cxn modelId="{82053BE0-1172-404A-A008-FBC9B7658E3C}" type="presParOf" srcId="{81D98005-E5A9-451E-BF67-A6071409CDBB}" destId="{A5FFDEAB-EB4F-4770-A295-D94AF9B5506D}" srcOrd="15" destOrd="0" presId="urn:microsoft.com/office/officeart/2005/8/layout/default"/>
    <dgm:cxn modelId="{8E425256-ABE6-40E5-AD69-1312BB980F56}" type="presParOf" srcId="{81D98005-E5A9-451E-BF67-A6071409CDBB}" destId="{E1918289-20A1-4C98-956F-26A6C32B8C6E}" srcOrd="16" destOrd="0" presId="urn:microsoft.com/office/officeart/2005/8/layout/default"/>
    <dgm:cxn modelId="{5C7128B7-7439-4270-8B85-2755BFC74DF2}" type="presParOf" srcId="{81D98005-E5A9-451E-BF67-A6071409CDBB}" destId="{32B1A70E-696B-4B15-A38C-ABE59F85DF00}" srcOrd="17" destOrd="0" presId="urn:microsoft.com/office/officeart/2005/8/layout/default"/>
    <dgm:cxn modelId="{499F4CE0-3CF5-40D9-8F5C-F203309FFF2C}" type="presParOf" srcId="{81D98005-E5A9-451E-BF67-A6071409CDBB}" destId="{682A6495-5E09-46E7-8190-87B53FF0D3D0}" srcOrd="18" destOrd="0" presId="urn:microsoft.com/office/officeart/2005/8/layout/default"/>
    <dgm:cxn modelId="{68BB01C3-355D-4F24-99D7-71CEE90C3378}" type="presParOf" srcId="{81D98005-E5A9-451E-BF67-A6071409CDBB}" destId="{1CCE373D-7F64-4AD2-88C0-55D3C10408FC}" srcOrd="19" destOrd="0" presId="urn:microsoft.com/office/officeart/2005/8/layout/default"/>
    <dgm:cxn modelId="{E8BE79F5-837E-454D-912A-F0E4BF69BA2E}" type="presParOf" srcId="{81D98005-E5A9-451E-BF67-A6071409CDBB}" destId="{9798BD25-13CF-4F76-B265-CA96BAEAA673}" srcOrd="20" destOrd="0" presId="urn:microsoft.com/office/officeart/2005/8/layout/default"/>
    <dgm:cxn modelId="{DDA45F9E-927E-4E8E-A5C1-C3B74C9D2039}" type="presParOf" srcId="{81D98005-E5A9-451E-BF67-A6071409CDBB}" destId="{426E5320-5363-450A-B757-6DA2D8D4D244}" srcOrd="21" destOrd="0" presId="urn:microsoft.com/office/officeart/2005/8/layout/default"/>
    <dgm:cxn modelId="{371F8557-56E2-4D64-B179-2BF25FF11B9F}" type="presParOf" srcId="{81D98005-E5A9-451E-BF67-A6071409CDBB}" destId="{6F14FE2F-B26E-4F84-840C-88D2FA924888}" srcOrd="22" destOrd="0" presId="urn:microsoft.com/office/officeart/2005/8/layout/default"/>
    <dgm:cxn modelId="{9FD2D19D-4826-4D22-B47B-86F0FD179FE3}" type="presParOf" srcId="{81D98005-E5A9-451E-BF67-A6071409CDBB}" destId="{173410A8-11A6-4F79-B8EF-EED90D45D31B}" srcOrd="23" destOrd="0" presId="urn:microsoft.com/office/officeart/2005/8/layout/default"/>
    <dgm:cxn modelId="{DE47909F-2063-4614-8502-B73CAA014B41}" type="presParOf" srcId="{81D98005-E5A9-451E-BF67-A6071409CDBB}" destId="{41CCA3D7-61A2-4A71-83C4-AF01AB327B93}" srcOrd="24" destOrd="0" presId="urn:microsoft.com/office/officeart/2005/8/layout/default"/>
    <dgm:cxn modelId="{16D6E9D4-1DF8-4F79-BC8B-503934CC2DBB}" type="presParOf" srcId="{81D98005-E5A9-451E-BF67-A6071409CDBB}" destId="{6AE50A52-39FE-4A7E-B830-BE17B80EA59B}" srcOrd="25" destOrd="0" presId="urn:microsoft.com/office/officeart/2005/8/layout/default"/>
    <dgm:cxn modelId="{C0F1FFFB-2AD4-4D62-B293-4B68B4FB228B}" type="presParOf" srcId="{81D98005-E5A9-451E-BF67-A6071409CDBB}" destId="{B172035C-95A3-4C80-9329-A92DED1A40BF}" srcOrd="26" destOrd="0" presId="urn:microsoft.com/office/officeart/2005/8/layout/default"/>
    <dgm:cxn modelId="{15154C89-B0F6-49CB-8E5D-E5913E471A64}" type="presParOf" srcId="{81D98005-E5A9-451E-BF67-A6071409CDBB}" destId="{88199628-EE79-459E-8CAF-E6E8F86BE21B}" srcOrd="27" destOrd="0" presId="urn:microsoft.com/office/officeart/2005/8/layout/default"/>
    <dgm:cxn modelId="{3943457D-C166-431E-8EDF-7A3AE3D194F6}" type="presParOf" srcId="{81D98005-E5A9-451E-BF67-A6071409CDBB}" destId="{DD5B7C90-B574-4858-97DF-AB419C96BF12}" srcOrd="28" destOrd="0" presId="urn:microsoft.com/office/officeart/2005/8/layout/default"/>
    <dgm:cxn modelId="{6DCEB0F3-24B1-445A-9C55-11A31BD115A3}" type="presParOf" srcId="{81D98005-E5A9-451E-BF67-A6071409CDBB}" destId="{79B8D6A3-44DC-49A8-A176-CB93C4B1D9D8}" srcOrd="29" destOrd="0" presId="urn:microsoft.com/office/officeart/2005/8/layout/default"/>
    <dgm:cxn modelId="{90D8D68A-E1D1-4826-9F38-F642D2A104DD}" type="presParOf" srcId="{81D98005-E5A9-451E-BF67-A6071409CDBB}" destId="{E7CC7419-9C18-4BD4-98B9-BE96202D0124}" srcOrd="30" destOrd="0" presId="urn:microsoft.com/office/officeart/2005/8/layout/default"/>
    <dgm:cxn modelId="{B403E903-2BCF-45F9-9DDC-ECF972B493A7}" type="presParOf" srcId="{81D98005-E5A9-451E-BF67-A6071409CDBB}" destId="{E69F8157-C66E-40DA-BFBB-A5D93A3CF16B}" srcOrd="31" destOrd="0" presId="urn:microsoft.com/office/officeart/2005/8/layout/default"/>
    <dgm:cxn modelId="{9C950A0B-530E-4034-B837-328278D1C0CB}" type="presParOf" srcId="{81D98005-E5A9-451E-BF67-A6071409CDBB}" destId="{58698A23-1606-4AF3-8812-231A914D00BA}" srcOrd="32" destOrd="0" presId="urn:microsoft.com/office/officeart/2005/8/layout/default"/>
    <dgm:cxn modelId="{DF3DAF35-457E-4015-A07B-9311BE5901C7}" type="presParOf" srcId="{81D98005-E5A9-451E-BF67-A6071409CDBB}" destId="{97F7C4BF-9C7A-4C8F-94D5-12C799BE23B6}" srcOrd="33" destOrd="0" presId="urn:microsoft.com/office/officeart/2005/8/layout/default"/>
    <dgm:cxn modelId="{44994D01-6BA2-44FD-869F-E628C9978BAD}" type="presParOf" srcId="{81D98005-E5A9-451E-BF67-A6071409CDBB}" destId="{4D356755-D3D3-46AC-AA5C-4934EC33C9F3}" srcOrd="34" destOrd="0" presId="urn:microsoft.com/office/officeart/2005/8/layout/default"/>
    <dgm:cxn modelId="{022061B5-F420-43B3-9CAC-DACFF7C88C55}" type="presParOf" srcId="{81D98005-E5A9-451E-BF67-A6071409CDBB}" destId="{6A978369-8BED-4D01-B448-F0F69E6917E6}" srcOrd="35" destOrd="0" presId="urn:microsoft.com/office/officeart/2005/8/layout/default"/>
    <dgm:cxn modelId="{00488973-8D5A-4BBC-A894-497AEA3FA2BC}" type="presParOf" srcId="{81D98005-E5A9-451E-BF67-A6071409CDBB}" destId="{03C314C3-32F8-445D-9A14-76E6E551ED91}" srcOrd="36" destOrd="0" presId="urn:microsoft.com/office/officeart/2005/8/layout/default"/>
    <dgm:cxn modelId="{6801E99B-5E8A-47A9-A017-9C47CD7BEFF6}" type="presParOf" srcId="{81D98005-E5A9-451E-BF67-A6071409CDBB}" destId="{18BF4328-E009-4099-A25A-8863C3D65A43}" srcOrd="37" destOrd="0" presId="urn:microsoft.com/office/officeart/2005/8/layout/default"/>
    <dgm:cxn modelId="{E5A03483-F483-43E7-83A3-FA747E7B5DFF}" type="presParOf" srcId="{81D98005-E5A9-451E-BF67-A6071409CDBB}" destId="{6D501362-11F0-45D4-B63E-A4E4B71DC569}" srcOrd="38" destOrd="0" presId="urn:microsoft.com/office/officeart/2005/8/layout/default"/>
    <dgm:cxn modelId="{CD2BF564-49C9-4940-AADD-5DCEF5D571F4}" type="presParOf" srcId="{81D98005-E5A9-451E-BF67-A6071409CDBB}" destId="{E1C10E36-6CC7-4441-AE47-F858FCF86A3D}" srcOrd="39" destOrd="0" presId="urn:microsoft.com/office/officeart/2005/8/layout/default"/>
    <dgm:cxn modelId="{B9F53DD5-33E1-4BC9-8B56-58C6320BC587}" type="presParOf" srcId="{81D98005-E5A9-451E-BF67-A6071409CDBB}" destId="{E7485C95-F574-4384-B2E5-5DDF19B68945}" srcOrd="40" destOrd="0" presId="urn:microsoft.com/office/officeart/2005/8/layout/default"/>
    <dgm:cxn modelId="{39C784E5-23C0-45EC-9165-D434BAF39C93}" type="presParOf" srcId="{81D98005-E5A9-451E-BF67-A6071409CDBB}" destId="{8DC8C102-B5CB-4603-814A-E8869FB82704}" srcOrd="41" destOrd="0" presId="urn:microsoft.com/office/officeart/2005/8/layout/default"/>
    <dgm:cxn modelId="{778A882D-EDE1-44E5-AA0E-92661EC8ACC9}" type="presParOf" srcId="{81D98005-E5A9-451E-BF67-A6071409CDBB}" destId="{1957CA8A-6E2A-430B-AFD8-897B82569E7A}" srcOrd="42" destOrd="0" presId="urn:microsoft.com/office/officeart/2005/8/layout/default"/>
    <dgm:cxn modelId="{024DCA88-82EB-4DFA-ADD8-F371F6940364}" type="presParOf" srcId="{81D98005-E5A9-451E-BF67-A6071409CDBB}" destId="{665D1A58-B9A6-422E-9032-960DCE1A96CD}" srcOrd="43" destOrd="0" presId="urn:microsoft.com/office/officeart/2005/8/layout/default"/>
    <dgm:cxn modelId="{EF97EEF1-73BB-4D02-8558-952BA3A04A5B}" type="presParOf" srcId="{81D98005-E5A9-451E-BF67-A6071409CDBB}" destId="{C7C20987-5439-4D2C-AE1A-049011DC1AA2}" srcOrd="44" destOrd="0" presId="urn:microsoft.com/office/officeart/2005/8/layout/default"/>
    <dgm:cxn modelId="{3EA2D524-D7A3-42B5-BF69-524B34288624}" type="presParOf" srcId="{81D98005-E5A9-451E-BF67-A6071409CDBB}" destId="{86C0FD5D-810C-4590-8BDB-BB9F393F0A94}" srcOrd="45" destOrd="0" presId="urn:microsoft.com/office/officeart/2005/8/layout/default"/>
    <dgm:cxn modelId="{D8DAEFAD-C2E4-4DB3-A8C1-8E36038D4D5F}" type="presParOf" srcId="{81D98005-E5A9-451E-BF67-A6071409CDBB}" destId="{7A4C2256-E847-41C9-9281-6D076382F812}" srcOrd="46" destOrd="0" presId="urn:microsoft.com/office/officeart/2005/8/layout/default"/>
    <dgm:cxn modelId="{D3D0C52C-7D7C-4772-A666-4B03AC6887DF}" type="presParOf" srcId="{81D98005-E5A9-451E-BF67-A6071409CDBB}" destId="{3FCA15B4-C728-4AE4-B231-2BD19B3DE85B}" srcOrd="47" destOrd="0" presId="urn:microsoft.com/office/officeart/2005/8/layout/default"/>
    <dgm:cxn modelId="{9509F38B-C17D-4DAC-B375-C4723B334699}" type="presParOf" srcId="{81D98005-E5A9-451E-BF67-A6071409CDBB}" destId="{9ACE7A28-D7C4-457C-8EA8-9E6050D1B7EF}" srcOrd="48" destOrd="0" presId="urn:microsoft.com/office/officeart/2005/8/layout/default"/>
    <dgm:cxn modelId="{5AE22C35-44C7-4A07-B80E-64E81DF04CFF}" type="presParOf" srcId="{81D98005-E5A9-451E-BF67-A6071409CDBB}" destId="{80AE9370-D7FC-4494-8D74-3885BE30CBB4}" srcOrd="49" destOrd="0" presId="urn:microsoft.com/office/officeart/2005/8/layout/default"/>
    <dgm:cxn modelId="{1EC6F8EF-DCCB-409D-9F53-577793E971B8}" type="presParOf" srcId="{81D98005-E5A9-451E-BF67-A6071409CDBB}" destId="{10186FB1-6685-4A44-AC60-47167CE821BF}" srcOrd="50" destOrd="0" presId="urn:microsoft.com/office/officeart/2005/8/layout/default"/>
    <dgm:cxn modelId="{64811F38-CB8F-4C79-8C74-CAE2B672DD86}" type="presParOf" srcId="{81D98005-E5A9-451E-BF67-A6071409CDBB}" destId="{7B05BD47-E4DA-438C-8130-B8A9CB2B58A6}" srcOrd="51" destOrd="0" presId="urn:microsoft.com/office/officeart/2005/8/layout/default"/>
    <dgm:cxn modelId="{0FC49F8A-6D11-4836-B006-A1C86A730BFF}" type="presParOf" srcId="{81D98005-E5A9-451E-BF67-A6071409CDBB}" destId="{BCC04D06-30A8-47E6-8E0B-DABF2BF1A546}" srcOrd="52" destOrd="0" presId="urn:microsoft.com/office/officeart/2005/8/layout/default"/>
    <dgm:cxn modelId="{0D9690E4-8CDC-40D5-8B04-931A2CE6178D}" type="presParOf" srcId="{81D98005-E5A9-451E-BF67-A6071409CDBB}" destId="{706A2307-115E-4FEE-A184-2F947721BD4E}" srcOrd="53" destOrd="0" presId="urn:microsoft.com/office/officeart/2005/8/layout/default"/>
    <dgm:cxn modelId="{1511E71A-2CE5-4658-BDDA-408B0816C275}" type="presParOf" srcId="{81D98005-E5A9-451E-BF67-A6071409CDBB}" destId="{C75A874C-4E2C-4F48-B626-48E8E7258F78}" srcOrd="54" destOrd="0" presId="urn:microsoft.com/office/officeart/2005/8/layout/default"/>
    <dgm:cxn modelId="{33C9C91B-DB30-4BAB-BBB2-1F63C2C5DE35}" type="presParOf" srcId="{81D98005-E5A9-451E-BF67-A6071409CDBB}" destId="{DED5CCB0-7074-49AD-A133-E292252801F0}" srcOrd="55" destOrd="0" presId="urn:microsoft.com/office/officeart/2005/8/layout/default"/>
    <dgm:cxn modelId="{AE8DAC80-ACC6-4AE9-A137-1487B8DF9A78}" type="presParOf" srcId="{81D98005-E5A9-451E-BF67-A6071409CDBB}" destId="{8410D4CB-25DB-4BD9-9D38-8FDD30587838}" srcOrd="56" destOrd="0" presId="urn:microsoft.com/office/officeart/2005/8/layout/default"/>
    <dgm:cxn modelId="{C2D0B839-B402-47BB-AD3F-AC5CE52B80B5}" type="presParOf" srcId="{81D98005-E5A9-451E-BF67-A6071409CDBB}" destId="{48468D51-5725-4B37-B370-436C76424369}" srcOrd="57" destOrd="0" presId="urn:microsoft.com/office/officeart/2005/8/layout/default"/>
    <dgm:cxn modelId="{6AA93765-E1B2-4C6B-857D-11828846B726}" type="presParOf" srcId="{81D98005-E5A9-451E-BF67-A6071409CDBB}" destId="{EB960F2D-FA48-4E7B-A450-1129D58376FF}" srcOrd="58" destOrd="0" presId="urn:microsoft.com/office/officeart/2005/8/layout/default"/>
    <dgm:cxn modelId="{31E6627E-D276-45EB-B489-B14B4DFE8FB2}" type="presParOf" srcId="{81D98005-E5A9-451E-BF67-A6071409CDBB}" destId="{3B8F1ED0-4468-4083-AFDB-C33F4CB32F66}" srcOrd="59" destOrd="0" presId="urn:microsoft.com/office/officeart/2005/8/layout/default"/>
    <dgm:cxn modelId="{CF760ACC-7247-48B8-AAA1-4FDBBA17BAB7}" type="presParOf" srcId="{81D98005-E5A9-451E-BF67-A6071409CDBB}" destId="{1CF777B1-BCB3-4DCB-AA44-45361E9BAF04}" srcOrd="60" destOrd="0" presId="urn:microsoft.com/office/officeart/2005/8/layout/default"/>
    <dgm:cxn modelId="{D9B3AB7C-938A-4DAE-B1F0-D16F277AD98A}" type="presParOf" srcId="{81D98005-E5A9-451E-BF67-A6071409CDBB}" destId="{7B93F3D1-61E8-49A9-9093-92D83D577173}" srcOrd="61" destOrd="0" presId="urn:microsoft.com/office/officeart/2005/8/layout/default"/>
    <dgm:cxn modelId="{3D9471F6-7EA7-49C7-BBFE-3EF0BDA77D69}" type="presParOf" srcId="{81D98005-E5A9-451E-BF67-A6071409CDBB}" destId="{982CEB43-3BFF-4A49-9753-5B54683A4AC7}" srcOrd="62" destOrd="0" presId="urn:microsoft.com/office/officeart/2005/8/layout/default"/>
    <dgm:cxn modelId="{929C83CF-378B-46EC-8B48-CE5B15484B67}" type="presParOf" srcId="{81D98005-E5A9-451E-BF67-A6071409CDBB}" destId="{2396FBEC-9B8B-4D20-867C-ACD0AD955C5B}" srcOrd="63" destOrd="0" presId="urn:microsoft.com/office/officeart/2005/8/layout/default"/>
    <dgm:cxn modelId="{59BD50AF-DCF7-4CB9-9C04-557A2423409F}" type="presParOf" srcId="{81D98005-E5A9-451E-BF67-A6071409CDBB}" destId="{05B068BB-CA36-49CA-854A-1F146F60E726}" srcOrd="64" destOrd="0" presId="urn:microsoft.com/office/officeart/2005/8/layout/default"/>
    <dgm:cxn modelId="{20A728BA-F981-4F39-ADEE-23DAFA10C9C2}" type="presParOf" srcId="{81D98005-E5A9-451E-BF67-A6071409CDBB}" destId="{6FF7FA79-6D20-41C8-9156-DB059BEB1964}" srcOrd="65" destOrd="0" presId="urn:microsoft.com/office/officeart/2005/8/layout/default"/>
    <dgm:cxn modelId="{DFE8085C-C8AE-49BA-856D-9D940F00F804}" type="presParOf" srcId="{81D98005-E5A9-451E-BF67-A6071409CDBB}" destId="{D71E23EF-2AF1-4E43-82F7-608CF5F29C62}" srcOrd="66" destOrd="0" presId="urn:microsoft.com/office/officeart/2005/8/layout/default"/>
    <dgm:cxn modelId="{4A275C0C-6BDA-449C-A5EA-92697E0E3FFB}" type="presParOf" srcId="{81D98005-E5A9-451E-BF67-A6071409CDBB}" destId="{EC985B15-DB24-49C1-9502-B32C1925E60A}" srcOrd="67" destOrd="0" presId="urn:microsoft.com/office/officeart/2005/8/layout/default"/>
    <dgm:cxn modelId="{686250B2-0806-45D3-865D-89261AB6D276}" type="presParOf" srcId="{81D98005-E5A9-451E-BF67-A6071409CDBB}" destId="{985393D7-9BC9-4D30-BB5F-68C00A21C1BA}" srcOrd="68" destOrd="0" presId="urn:microsoft.com/office/officeart/2005/8/layout/default"/>
    <dgm:cxn modelId="{5D92B730-46CC-4C4E-8DC8-1237406B9937}" type="presParOf" srcId="{81D98005-E5A9-451E-BF67-A6071409CDBB}" destId="{C1CADDB5-A6FA-4186-A083-D02B6CA41610}" srcOrd="69" destOrd="0" presId="urn:microsoft.com/office/officeart/2005/8/layout/default"/>
    <dgm:cxn modelId="{9457BAE7-87D6-441F-837E-16EC594A63BD}" type="presParOf" srcId="{81D98005-E5A9-451E-BF67-A6071409CDBB}" destId="{DB5B8DAD-88E5-4A64-BB72-D924E7106627}" srcOrd="70" destOrd="0" presId="urn:microsoft.com/office/officeart/2005/8/layout/default"/>
    <dgm:cxn modelId="{1EF7A609-40AF-41DE-B60B-79CB2B9E2DFF}" type="presParOf" srcId="{81D98005-E5A9-451E-BF67-A6071409CDBB}" destId="{9E3314CA-1BDD-4BB6-AC10-EB37BF336CD8}" srcOrd="71" destOrd="0" presId="urn:microsoft.com/office/officeart/2005/8/layout/default"/>
    <dgm:cxn modelId="{C8E08B1E-32E8-4BE4-A676-F38771F11CD4}" type="presParOf" srcId="{81D98005-E5A9-451E-BF67-A6071409CDBB}" destId="{4DEE7CD4-1D42-44A1-A23B-2F98D5D495B0}" srcOrd="72" destOrd="0" presId="urn:microsoft.com/office/officeart/2005/8/layout/default"/>
    <dgm:cxn modelId="{E66F00B0-2E4E-4B63-8A6A-1B875D50AACE}" type="presParOf" srcId="{81D98005-E5A9-451E-BF67-A6071409CDBB}" destId="{52BAAEB5-0FD8-46A1-95C9-78A7BCD880CB}" srcOrd="73" destOrd="0" presId="urn:microsoft.com/office/officeart/2005/8/layout/default"/>
    <dgm:cxn modelId="{1C6103FD-3F72-4339-BA55-55D46EC26C24}" type="presParOf" srcId="{81D98005-E5A9-451E-BF67-A6071409CDBB}" destId="{19B19890-74E8-4E60-9E15-0C5403811EAA}" srcOrd="74" destOrd="0" presId="urn:microsoft.com/office/officeart/2005/8/layout/default"/>
    <dgm:cxn modelId="{5C3C2870-75BF-4F7B-A2A2-EBC8255AAF28}" type="presParOf" srcId="{81D98005-E5A9-451E-BF67-A6071409CDBB}" destId="{2B57C6EE-CC69-4392-AA9A-9C5031F0436A}" srcOrd="75" destOrd="0" presId="urn:microsoft.com/office/officeart/2005/8/layout/default"/>
    <dgm:cxn modelId="{40EE81F4-61A4-430C-8FE5-68F8E34CDD8E}" type="presParOf" srcId="{81D98005-E5A9-451E-BF67-A6071409CDBB}" destId="{BE11FE62-4B7D-4E2F-93F9-F03F2F8CD5BA}" srcOrd="76" destOrd="0" presId="urn:microsoft.com/office/officeart/2005/8/layout/default"/>
    <dgm:cxn modelId="{9D3D182E-8D1C-4779-B656-707D1A86E2AA}" type="presParOf" srcId="{81D98005-E5A9-451E-BF67-A6071409CDBB}" destId="{A8A2A603-26B0-4C8B-A0F9-F168EB6B5559}" srcOrd="77" destOrd="0" presId="urn:microsoft.com/office/officeart/2005/8/layout/default"/>
    <dgm:cxn modelId="{49E222E2-44AB-4BED-96BE-D4CC0193A47E}" type="presParOf" srcId="{81D98005-E5A9-451E-BF67-A6071409CDBB}" destId="{8D70906B-5790-4CB2-BE58-54C00F4F515B}" srcOrd="7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D5E449-ED53-4146-991E-0FE2979DF089}">
      <dsp:nvSpPr>
        <dsp:cNvPr id="0" name=""/>
        <dsp:cNvSpPr/>
      </dsp:nvSpPr>
      <dsp:spPr>
        <a:xfrm>
          <a:off x="0" y="441048"/>
          <a:ext cx="2070229" cy="124213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修正済み</a:t>
          </a:r>
          <a:endParaRPr lang="en-US" sz="1500" kern="1200" dirty="0"/>
        </a:p>
        <a:p>
          <a:pPr marL="114300" lvl="1" indent="-114300" algn="l" defTabSz="533400">
            <a:lnSpc>
              <a:spcPct val="90000"/>
            </a:lnSpc>
            <a:spcBef>
              <a:spcPct val="0"/>
            </a:spcBef>
            <a:spcAft>
              <a:spcPct val="15000"/>
            </a:spcAft>
            <a:buChar char="••"/>
          </a:pPr>
          <a:r>
            <a:rPr lang="en-US" altLang="ja-JP" sz="1200" kern="1200" dirty="0" smtClean="0"/>
            <a:t>Fixed</a:t>
          </a:r>
          <a:endParaRPr lang="ja-JP" altLang="en-US" sz="1200" kern="1200" dirty="0"/>
        </a:p>
      </dsp:txBody>
      <dsp:txXfrm>
        <a:off x="0" y="441048"/>
        <a:ext cx="2070229" cy="1242138"/>
      </dsp:txXfrm>
    </dsp:sp>
    <dsp:sp modelId="{A3D51724-E099-4778-AE9A-E7FA542E7CFB}">
      <dsp:nvSpPr>
        <dsp:cNvPr id="0" name=""/>
        <dsp:cNvSpPr/>
      </dsp:nvSpPr>
      <dsp:spPr>
        <a:xfrm>
          <a:off x="2277253" y="441048"/>
          <a:ext cx="2070229" cy="1242138"/>
        </a:xfrm>
        <a:prstGeom prst="rect">
          <a:avLst/>
        </a:prstGeom>
        <a:solidFill>
          <a:schemeClr val="accent4">
            <a:hueOff val="-318912"/>
            <a:satOff val="1921"/>
            <a:lumOff val="1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再現しない</a:t>
          </a:r>
          <a:endParaRPr lang="ja-JP" altLang="en-US" sz="1500" kern="1200" dirty="0"/>
        </a:p>
        <a:p>
          <a:pPr marL="114300" lvl="1" indent="-114300" algn="l" defTabSz="533400">
            <a:lnSpc>
              <a:spcPct val="90000"/>
            </a:lnSpc>
            <a:spcBef>
              <a:spcPct val="0"/>
            </a:spcBef>
            <a:spcAft>
              <a:spcPct val="15000"/>
            </a:spcAft>
            <a:buChar char="••"/>
          </a:pPr>
          <a:r>
            <a:rPr lang="en-US" altLang="ja-JP" sz="1200" kern="1200" dirty="0" smtClean="0"/>
            <a:t>Works for Me</a:t>
          </a:r>
          <a:endParaRPr lang="ja-JP" altLang="en-US" sz="1200" kern="1200" dirty="0"/>
        </a:p>
        <a:p>
          <a:pPr marL="114300" lvl="1" indent="-114300" algn="l" defTabSz="533400">
            <a:lnSpc>
              <a:spcPct val="90000"/>
            </a:lnSpc>
            <a:spcBef>
              <a:spcPct val="0"/>
            </a:spcBef>
            <a:spcAft>
              <a:spcPct val="15000"/>
            </a:spcAft>
            <a:buChar char="••"/>
          </a:pPr>
          <a:r>
            <a:rPr lang="en-US" altLang="ja-JP" sz="1200" kern="1200" dirty="0" smtClean="0"/>
            <a:t>Not Reproducible</a:t>
          </a:r>
          <a:endParaRPr lang="ja-JP" altLang="en-US" sz="1200" kern="1200" dirty="0"/>
        </a:p>
      </dsp:txBody>
      <dsp:txXfrm>
        <a:off x="2277253" y="441048"/>
        <a:ext cx="2070229" cy="1242138"/>
      </dsp:txXfrm>
    </dsp:sp>
    <dsp:sp modelId="{6ABDE363-CB2B-4EE2-A385-0271D6986A92}">
      <dsp:nvSpPr>
        <dsp:cNvPr id="0" name=""/>
        <dsp:cNvSpPr/>
      </dsp:nvSpPr>
      <dsp:spPr>
        <a:xfrm>
          <a:off x="4554505" y="441048"/>
          <a:ext cx="2070229" cy="1242138"/>
        </a:xfrm>
        <a:prstGeom prst="rect">
          <a:avLst/>
        </a:prstGeom>
        <a:solidFill>
          <a:schemeClr val="accent4">
            <a:hueOff val="-637824"/>
            <a:satOff val="3843"/>
            <a:lumOff val="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重複</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Duplicate</a:t>
          </a:r>
          <a:endParaRPr lang="ja-JP" altLang="en-US" sz="1200" kern="1200" dirty="0"/>
        </a:p>
      </dsp:txBody>
      <dsp:txXfrm>
        <a:off x="4554505" y="441048"/>
        <a:ext cx="2070229" cy="1242138"/>
      </dsp:txXfrm>
    </dsp:sp>
    <dsp:sp modelId="{BC26148A-B25B-41FC-B4ED-747AA299674E}">
      <dsp:nvSpPr>
        <dsp:cNvPr id="0" name=""/>
        <dsp:cNvSpPr/>
      </dsp:nvSpPr>
      <dsp:spPr>
        <a:xfrm>
          <a:off x="0" y="1890209"/>
          <a:ext cx="2070229" cy="1242138"/>
        </a:xfrm>
        <a:prstGeom prst="rect">
          <a:avLst/>
        </a:prstGeom>
        <a:solidFill>
          <a:schemeClr val="accent4">
            <a:hueOff val="-956736"/>
            <a:satOff val="5764"/>
            <a:lumOff val="4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不具合ではない</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Not A Bug</a:t>
          </a:r>
          <a:endParaRPr lang="ja-JP" altLang="en-US" sz="1200" kern="1200" dirty="0"/>
        </a:p>
        <a:p>
          <a:pPr marL="114300" lvl="1" indent="-114300" algn="l" defTabSz="533400">
            <a:lnSpc>
              <a:spcPct val="90000"/>
            </a:lnSpc>
            <a:spcBef>
              <a:spcPct val="0"/>
            </a:spcBef>
            <a:spcAft>
              <a:spcPct val="15000"/>
            </a:spcAft>
            <a:buChar char="••"/>
          </a:pPr>
          <a:r>
            <a:rPr lang="en-US" altLang="en-US" sz="1200" kern="1200" dirty="0" smtClean="0"/>
            <a:t>By Design</a:t>
          </a:r>
          <a:endParaRPr lang="ja-JP" altLang="en-US" sz="1200" kern="1200" dirty="0"/>
        </a:p>
      </dsp:txBody>
      <dsp:txXfrm>
        <a:off x="0" y="1890209"/>
        <a:ext cx="2070229" cy="1242138"/>
      </dsp:txXfrm>
    </dsp:sp>
    <dsp:sp modelId="{FCDA6A08-A56C-45CE-A8BC-27BBF7AA772B}">
      <dsp:nvSpPr>
        <dsp:cNvPr id="0" name=""/>
        <dsp:cNvSpPr/>
      </dsp:nvSpPr>
      <dsp:spPr>
        <a:xfrm>
          <a:off x="2277253" y="1890209"/>
          <a:ext cx="2070229" cy="1242138"/>
        </a:xfrm>
        <a:prstGeom prst="rect">
          <a:avLst/>
        </a:prstGeom>
        <a:solidFill>
          <a:schemeClr val="accent4">
            <a:hueOff val="-1275649"/>
            <a:satOff val="7685"/>
            <a:lumOff val="6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制限事項</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Software Limitation</a:t>
          </a:r>
          <a:endParaRPr lang="ja-JP" altLang="en-US" sz="1200" kern="1200" dirty="0"/>
        </a:p>
        <a:p>
          <a:pPr marL="114300" lvl="1" indent="-114300" algn="l" defTabSz="533400">
            <a:lnSpc>
              <a:spcPct val="90000"/>
            </a:lnSpc>
            <a:spcBef>
              <a:spcPct val="0"/>
            </a:spcBef>
            <a:spcAft>
              <a:spcPct val="15000"/>
            </a:spcAft>
            <a:buChar char="••"/>
          </a:pPr>
          <a:r>
            <a:rPr lang="en-US" altLang="ja-JP" sz="1200" kern="1200" dirty="0" smtClean="0"/>
            <a:t>Hardware Limitation</a:t>
          </a:r>
          <a:endParaRPr lang="ja-JP" altLang="en-US" sz="1200" kern="1200" dirty="0"/>
        </a:p>
      </dsp:txBody>
      <dsp:txXfrm>
        <a:off x="2277253" y="1890209"/>
        <a:ext cx="2070229" cy="1242138"/>
      </dsp:txXfrm>
    </dsp:sp>
    <dsp:sp modelId="{45CB8882-F164-4A7B-B5FA-60047143F0FA}">
      <dsp:nvSpPr>
        <dsp:cNvPr id="0" name=""/>
        <dsp:cNvSpPr/>
      </dsp:nvSpPr>
      <dsp:spPr>
        <a:xfrm>
          <a:off x="4554505" y="1890209"/>
          <a:ext cx="2070229" cy="1242138"/>
        </a:xfrm>
        <a:prstGeom prst="rect">
          <a:avLst/>
        </a:prstGeom>
        <a:solidFill>
          <a:schemeClr val="accent4">
            <a:hueOff val="-1594561"/>
            <a:satOff val="9607"/>
            <a:lumOff val="7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第三者のソフトウェアの不具合</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Third Party Software Bug</a:t>
          </a:r>
          <a:endParaRPr lang="ja-JP" altLang="en-US" sz="1200" kern="1200" dirty="0"/>
        </a:p>
        <a:p>
          <a:pPr marL="114300" lvl="1" indent="-114300" algn="l" defTabSz="533400">
            <a:lnSpc>
              <a:spcPct val="90000"/>
            </a:lnSpc>
            <a:spcBef>
              <a:spcPct val="0"/>
            </a:spcBef>
            <a:spcAft>
              <a:spcPct val="15000"/>
            </a:spcAft>
            <a:buChar char="••"/>
          </a:pPr>
          <a:r>
            <a:rPr lang="en-US" altLang="en-US" sz="1200" kern="1200" dirty="0" smtClean="0"/>
            <a:t>External</a:t>
          </a:r>
          <a:endParaRPr lang="ja-JP" altLang="en-US" sz="1200" kern="1200" dirty="0"/>
        </a:p>
      </dsp:txBody>
      <dsp:txXfrm>
        <a:off x="4554505" y="1890209"/>
        <a:ext cx="2070229" cy="1242138"/>
      </dsp:txXfrm>
    </dsp:sp>
    <dsp:sp modelId="{7CC7829E-EA9E-4F83-8417-5FF6D5851FE9}">
      <dsp:nvSpPr>
        <dsp:cNvPr id="0" name=""/>
        <dsp:cNvSpPr/>
      </dsp:nvSpPr>
      <dsp:spPr>
        <a:xfrm>
          <a:off x="0" y="3339371"/>
          <a:ext cx="2070229" cy="1242138"/>
        </a:xfrm>
        <a:prstGeom prst="rect">
          <a:avLst/>
        </a:prstGeom>
        <a:solidFill>
          <a:schemeClr val="accent4">
            <a:hueOff val="-1913473"/>
            <a:satOff val="11528"/>
            <a:lumOff val="9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いつの間にか治っていた</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Indirectly Fixed</a:t>
          </a:r>
          <a:endParaRPr lang="ja-JP" altLang="en-US" sz="1200" kern="1200" dirty="0"/>
        </a:p>
      </dsp:txBody>
      <dsp:txXfrm>
        <a:off x="0" y="3339371"/>
        <a:ext cx="2070229" cy="1242138"/>
      </dsp:txXfrm>
    </dsp:sp>
    <dsp:sp modelId="{B6C008E9-7FDE-43BE-B4CC-DCBE468BF0EA}">
      <dsp:nvSpPr>
        <dsp:cNvPr id="0" name=""/>
        <dsp:cNvSpPr/>
      </dsp:nvSpPr>
      <dsp:spPr>
        <a:xfrm>
          <a:off x="2277253" y="3339371"/>
          <a:ext cx="2070229" cy="1242138"/>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このバージョンでは修正しない</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Defer</a:t>
          </a:r>
          <a:endParaRPr lang="ja-JP" altLang="en-US" sz="1200" kern="1200" dirty="0"/>
        </a:p>
        <a:p>
          <a:pPr marL="114300" lvl="1" indent="-114300" algn="l" defTabSz="533400">
            <a:lnSpc>
              <a:spcPct val="90000"/>
            </a:lnSpc>
            <a:spcBef>
              <a:spcPct val="0"/>
            </a:spcBef>
            <a:spcAft>
              <a:spcPct val="15000"/>
            </a:spcAft>
            <a:buChar char="••"/>
          </a:pPr>
          <a:r>
            <a:rPr lang="en-US" altLang="en-US" sz="1200" kern="1200" dirty="0" smtClean="0"/>
            <a:t>Postpone</a:t>
          </a:r>
          <a:endParaRPr lang="ja-JP" altLang="en-US" sz="1200" kern="1200" dirty="0"/>
        </a:p>
        <a:p>
          <a:pPr marL="114300" lvl="1" indent="-114300" algn="l" defTabSz="533400">
            <a:lnSpc>
              <a:spcPct val="90000"/>
            </a:lnSpc>
            <a:spcBef>
              <a:spcPct val="0"/>
            </a:spcBef>
            <a:spcAft>
              <a:spcPct val="15000"/>
            </a:spcAft>
            <a:buChar char="••"/>
          </a:pPr>
          <a:r>
            <a:rPr lang="en-US" altLang="ja-JP" sz="1200" kern="1200" dirty="0" smtClean="0"/>
            <a:t>No Plans To Fix This Release</a:t>
          </a:r>
          <a:endParaRPr lang="ja-JP" altLang="en-US" sz="1200" kern="1200" dirty="0"/>
        </a:p>
      </dsp:txBody>
      <dsp:txXfrm>
        <a:off x="2277253" y="3339371"/>
        <a:ext cx="2070229" cy="1242138"/>
      </dsp:txXfrm>
    </dsp:sp>
    <dsp:sp modelId="{6FC2CE45-57CC-45CE-A51F-05BF000354EF}">
      <dsp:nvSpPr>
        <dsp:cNvPr id="0" name=""/>
        <dsp:cNvSpPr/>
      </dsp:nvSpPr>
      <dsp:spPr>
        <a:xfrm>
          <a:off x="4554505" y="3339371"/>
          <a:ext cx="2070229" cy="1242138"/>
        </a:xfrm>
        <a:prstGeom prst="rect">
          <a:avLst/>
        </a:prstGeom>
        <a:solidFill>
          <a:schemeClr val="accent4">
            <a:hueOff val="-2551297"/>
            <a:satOff val="15371"/>
            <a:lumOff val="12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修正しない</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Won't Fix</a:t>
          </a:r>
          <a:endParaRPr lang="ja-JP" altLang="en-US" sz="1200" kern="1200" dirty="0"/>
        </a:p>
        <a:p>
          <a:pPr marL="114300" lvl="1" indent="-114300" algn="l" defTabSz="533400">
            <a:lnSpc>
              <a:spcPct val="90000"/>
            </a:lnSpc>
            <a:spcBef>
              <a:spcPct val="0"/>
            </a:spcBef>
            <a:spcAft>
              <a:spcPct val="15000"/>
            </a:spcAft>
            <a:buChar char="••"/>
          </a:pPr>
          <a:r>
            <a:rPr lang="en-US" altLang="ja-JP" sz="1200" kern="1200" dirty="0" smtClean="0"/>
            <a:t>NPTF; No Plans To Fix Ever</a:t>
          </a:r>
          <a:endParaRPr lang="ja-JP" altLang="en-US" sz="1200" kern="1200" dirty="0"/>
        </a:p>
      </dsp:txBody>
      <dsp:txXfrm>
        <a:off x="4554505" y="3339371"/>
        <a:ext cx="2070229" cy="1242138"/>
      </dsp:txXfrm>
    </dsp:sp>
    <dsp:sp modelId="{72FE9FE1-1227-4327-9E9D-703433929D1F}">
      <dsp:nvSpPr>
        <dsp:cNvPr id="0" name=""/>
        <dsp:cNvSpPr/>
      </dsp:nvSpPr>
      <dsp:spPr>
        <a:xfrm>
          <a:off x="0" y="4788531"/>
          <a:ext cx="2070229" cy="1242138"/>
        </a:xfrm>
        <a:prstGeom prst="rect">
          <a:avLst/>
        </a:prstGeom>
        <a:solidFill>
          <a:schemeClr val="accent4">
            <a:hueOff val="-2870209"/>
            <a:satOff val="17292"/>
            <a:lumOff val="13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お蔵入り</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Obsolete</a:t>
          </a:r>
          <a:endParaRPr lang="ja-JP" altLang="en-US" sz="1200" kern="1200" dirty="0"/>
        </a:p>
      </dsp:txBody>
      <dsp:txXfrm>
        <a:off x="0" y="4788531"/>
        <a:ext cx="2070229" cy="1242138"/>
      </dsp:txXfrm>
    </dsp:sp>
    <dsp:sp modelId="{6F2F123C-CB08-4D70-8661-EC0F076AF3C8}">
      <dsp:nvSpPr>
        <dsp:cNvPr id="0" name=""/>
        <dsp:cNvSpPr/>
      </dsp:nvSpPr>
      <dsp:spPr>
        <a:xfrm>
          <a:off x="2277253" y="4788531"/>
          <a:ext cx="2070229" cy="1242138"/>
        </a:xfrm>
        <a:prstGeom prst="rect">
          <a:avLst/>
        </a:prstGeom>
        <a:solidFill>
          <a:schemeClr val="accent4">
            <a:hueOff val="-3189121"/>
            <a:satOff val="19214"/>
            <a:lumOff val="1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情報不足</a:t>
          </a:r>
          <a:endParaRPr lang="ja-JP" altLang="en-US" sz="1500" kern="1200" dirty="0"/>
        </a:p>
        <a:p>
          <a:pPr marL="114300" lvl="1" indent="-114300" algn="l" defTabSz="533400">
            <a:lnSpc>
              <a:spcPct val="90000"/>
            </a:lnSpc>
            <a:spcBef>
              <a:spcPct val="0"/>
            </a:spcBef>
            <a:spcAft>
              <a:spcPct val="15000"/>
            </a:spcAft>
            <a:buChar char="••"/>
          </a:pPr>
          <a:r>
            <a:rPr lang="en-US" altLang="en-US" sz="1200" kern="1200" dirty="0" smtClean="0"/>
            <a:t>Need More Information</a:t>
          </a:r>
          <a:endParaRPr lang="ja-JP" altLang="en-US" sz="1200" kern="1200" dirty="0"/>
        </a:p>
      </dsp:txBody>
      <dsp:txXfrm>
        <a:off x="2277253" y="4788531"/>
        <a:ext cx="2070229" cy="1242138"/>
      </dsp:txXfrm>
    </dsp:sp>
    <dsp:sp modelId="{0B49A03F-F099-40ED-BBC2-683DEE2C8B84}">
      <dsp:nvSpPr>
        <dsp:cNvPr id="0" name=""/>
        <dsp:cNvSpPr/>
      </dsp:nvSpPr>
      <dsp:spPr>
        <a:xfrm>
          <a:off x="4554505" y="4788531"/>
          <a:ext cx="2070229" cy="1242138"/>
        </a:xfrm>
        <a:prstGeom prst="rect">
          <a:avLst/>
        </a:prstGeom>
        <a:solidFill>
          <a:schemeClr val="accent4">
            <a:hueOff val="-3508033"/>
            <a:satOff val="21135"/>
            <a:lumOff val="16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ドキュメントの誤り</a:t>
          </a:r>
          <a:endParaRPr lang="ja-JP" altLang="en-US" sz="1500" kern="1200" dirty="0"/>
        </a:p>
        <a:p>
          <a:pPr marL="114300" lvl="1" indent="-114300" algn="l" defTabSz="533400">
            <a:lnSpc>
              <a:spcPct val="90000"/>
            </a:lnSpc>
            <a:spcBef>
              <a:spcPct val="0"/>
            </a:spcBef>
            <a:spcAft>
              <a:spcPct val="15000"/>
            </a:spcAft>
            <a:buChar char="••"/>
          </a:pPr>
          <a:r>
            <a:rPr lang="en-US" altLang="ja-JP" sz="1200" kern="1200" dirty="0" smtClean="0"/>
            <a:t>Documentation Error</a:t>
          </a:r>
          <a:endParaRPr lang="ja-JP" altLang="en-US" sz="1200" kern="1200" dirty="0"/>
        </a:p>
      </dsp:txBody>
      <dsp:txXfrm>
        <a:off x="4554505" y="4788531"/>
        <a:ext cx="2070229" cy="1242138"/>
      </dsp:txXfrm>
    </dsp:sp>
    <dsp:sp modelId="{1C717444-6DE2-4605-BD67-DCDC0CCD1F42}">
      <dsp:nvSpPr>
        <dsp:cNvPr id="0" name=""/>
        <dsp:cNvSpPr/>
      </dsp:nvSpPr>
      <dsp:spPr>
        <a:xfrm>
          <a:off x="0" y="6237693"/>
          <a:ext cx="2070229" cy="1242138"/>
        </a:xfrm>
        <a:prstGeom prst="rect">
          <a:avLst/>
        </a:prstGeom>
        <a:solidFill>
          <a:schemeClr val="accent4">
            <a:hueOff val="-3826945"/>
            <a:satOff val="23056"/>
            <a:lumOff val="18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サポートしない設定</a:t>
          </a:r>
          <a:endParaRPr lang="ja-JP" altLang="en-US" sz="1500" kern="1200" dirty="0"/>
        </a:p>
        <a:p>
          <a:pPr marL="114300" lvl="1" indent="-114300" algn="l" defTabSz="533400">
            <a:lnSpc>
              <a:spcPct val="90000"/>
            </a:lnSpc>
            <a:spcBef>
              <a:spcPct val="0"/>
            </a:spcBef>
            <a:spcAft>
              <a:spcPct val="15000"/>
            </a:spcAft>
            <a:buChar char="••"/>
          </a:pPr>
          <a:r>
            <a:rPr lang="en-US" altLang="ja-JP" sz="1200" kern="1200" dirty="0" smtClean="0"/>
            <a:t>Unsupported Configuration</a:t>
          </a:r>
          <a:endParaRPr lang="ja-JP" altLang="en-US" sz="1200" kern="1200" dirty="0"/>
        </a:p>
      </dsp:txBody>
      <dsp:txXfrm>
        <a:off x="0" y="6237693"/>
        <a:ext cx="2070229" cy="1242138"/>
      </dsp:txXfrm>
    </dsp:sp>
    <dsp:sp modelId="{968A5F5E-59CF-41EB-BFB6-41C802786D02}">
      <dsp:nvSpPr>
        <dsp:cNvPr id="0" name=""/>
        <dsp:cNvSpPr/>
      </dsp:nvSpPr>
      <dsp:spPr>
        <a:xfrm>
          <a:off x="2277253" y="6237693"/>
          <a:ext cx="2070229" cy="1242138"/>
        </a:xfrm>
        <a:prstGeom prst="rect">
          <a:avLst/>
        </a:prstGeom>
        <a:solidFill>
          <a:schemeClr val="accent4">
            <a:hueOff val="-4145858"/>
            <a:satOff val="24978"/>
            <a:lumOff val="20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ユーザの勘違い</a:t>
          </a:r>
          <a:endParaRPr lang="ja-JP" altLang="en-US" sz="1500" kern="1200" dirty="0"/>
        </a:p>
        <a:p>
          <a:pPr marL="114300" lvl="1" indent="-114300" algn="l" defTabSz="533400">
            <a:lnSpc>
              <a:spcPct val="90000"/>
            </a:lnSpc>
            <a:spcBef>
              <a:spcPct val="0"/>
            </a:spcBef>
            <a:spcAft>
              <a:spcPct val="15000"/>
            </a:spcAft>
            <a:buChar char="••"/>
          </a:pPr>
          <a:r>
            <a:rPr lang="en-US" altLang="ja-JP" sz="1200" kern="1200" dirty="0" smtClean="0"/>
            <a:t>User Misunderstanding</a:t>
          </a:r>
          <a:endParaRPr lang="ja-JP" altLang="en-US" sz="1200" kern="1200" dirty="0"/>
        </a:p>
      </dsp:txBody>
      <dsp:txXfrm>
        <a:off x="2277253" y="6237693"/>
        <a:ext cx="2070229" cy="1242138"/>
      </dsp:txXfrm>
    </dsp:sp>
    <dsp:sp modelId="{D376D8A5-798F-4ED1-8986-7B7FBE201433}">
      <dsp:nvSpPr>
        <dsp:cNvPr id="0" name=""/>
        <dsp:cNvSpPr/>
      </dsp:nvSpPr>
      <dsp:spPr>
        <a:xfrm>
          <a:off x="4554505" y="6237693"/>
          <a:ext cx="2070229" cy="1242138"/>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ja-JP" altLang="en-US" sz="1500" kern="1200" dirty="0" smtClean="0"/>
            <a:t>その他</a:t>
          </a:r>
          <a:endParaRPr lang="ja-JP" altLang="en-US" sz="1500" kern="1200" dirty="0"/>
        </a:p>
        <a:p>
          <a:pPr marL="114300" lvl="1" indent="-114300" algn="l" defTabSz="533400">
            <a:lnSpc>
              <a:spcPct val="90000"/>
            </a:lnSpc>
            <a:spcBef>
              <a:spcPct val="0"/>
            </a:spcBef>
            <a:spcAft>
              <a:spcPct val="15000"/>
            </a:spcAft>
            <a:buChar char="••"/>
          </a:pPr>
          <a:r>
            <a:rPr lang="en-US" altLang="ja-JP" sz="1200" kern="1200" dirty="0" smtClean="0"/>
            <a:t>Other</a:t>
          </a:r>
          <a:endParaRPr lang="ja-JP" altLang="en-US" sz="1200" kern="1200" dirty="0"/>
        </a:p>
      </dsp:txBody>
      <dsp:txXfrm>
        <a:off x="4554505" y="6237693"/>
        <a:ext cx="2070229" cy="124213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321923"/>
          <a:ext cx="6120680"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en-US" altLang="ja-JP" sz="1600" kern="1200" dirty="0" smtClean="0"/>
            <a:t>SCM </a:t>
          </a:r>
          <a:r>
            <a:rPr lang="ja-JP" altLang="en-US" sz="1600" kern="1200" dirty="0" smtClean="0"/>
            <a:t>サーバが管理するファイル置き場の領域。</a:t>
          </a:r>
          <a:endParaRPr lang="en-US" sz="1600" kern="1200" dirty="0"/>
        </a:p>
        <a:p>
          <a:pPr marL="171450" lvl="1" indent="-171450" algn="l" defTabSz="711200">
            <a:lnSpc>
              <a:spcPct val="90000"/>
            </a:lnSpc>
            <a:spcBef>
              <a:spcPct val="0"/>
            </a:spcBef>
            <a:spcAft>
              <a:spcPct val="15000"/>
            </a:spcAft>
            <a:buChar char="••"/>
          </a:pPr>
          <a:r>
            <a:rPr lang="en-US" sz="1600" kern="1200" dirty="0" smtClean="0"/>
            <a:t>repository, depot, archive, VOB, database</a:t>
          </a:r>
          <a:endParaRPr lang="en-US" sz="1600" kern="1200" dirty="0"/>
        </a:p>
      </dsp:txBody>
      <dsp:txXfrm>
        <a:off x="0" y="321923"/>
        <a:ext cx="6120680" cy="957600"/>
      </dsp:txXfrm>
    </dsp:sp>
    <dsp:sp modelId="{E7A6DDD4-82FA-4F30-BE9B-2DD0C803B2B6}">
      <dsp:nvSpPr>
        <dsp:cNvPr id="0" name=""/>
        <dsp:cNvSpPr/>
      </dsp:nvSpPr>
      <dsp:spPr>
        <a:xfrm>
          <a:off x="306034" y="85763"/>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smtClean="0"/>
            <a:t>リポジトリ</a:t>
          </a:r>
          <a:endParaRPr kumimoji="1" lang="ja-JP" altLang="en-US" sz="1600" kern="1200"/>
        </a:p>
      </dsp:txBody>
      <dsp:txXfrm>
        <a:off x="329091" y="108820"/>
        <a:ext cx="4238362" cy="426206"/>
      </dsp:txXfrm>
    </dsp:sp>
    <dsp:sp modelId="{E5DF6DEA-0E71-4BB7-93A4-CEEDE37ACB7E}">
      <dsp:nvSpPr>
        <dsp:cNvPr id="0" name=""/>
        <dsp:cNvSpPr/>
      </dsp:nvSpPr>
      <dsp:spPr>
        <a:xfrm>
          <a:off x="0" y="1602083"/>
          <a:ext cx="6120680" cy="118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en-US" altLang="ja-JP" sz="1600" kern="1200" dirty="0" smtClean="0"/>
            <a:t>SCM </a:t>
          </a:r>
          <a:r>
            <a:rPr lang="ja-JP" altLang="en-US" sz="1600" kern="1200" dirty="0" smtClean="0"/>
            <a:t>クライアントとなっている、開発者の作業環境。</a:t>
          </a:r>
          <a:endParaRPr lang="en-US" sz="1600" kern="1200" dirty="0"/>
        </a:p>
        <a:p>
          <a:pPr marL="171450" lvl="1" indent="-171450" algn="l" defTabSz="711200">
            <a:lnSpc>
              <a:spcPct val="90000"/>
            </a:lnSpc>
            <a:spcBef>
              <a:spcPct val="0"/>
            </a:spcBef>
            <a:spcAft>
              <a:spcPct val="15000"/>
            </a:spcAft>
            <a:buChar char="••"/>
          </a:pPr>
          <a:r>
            <a:rPr lang="en-US" sz="1600" kern="1200" dirty="0" smtClean="0"/>
            <a:t>sandbox, client workspace, view, work area, project, enlistment</a:t>
          </a:r>
          <a:endParaRPr lang="en-US" sz="1600" kern="1200" dirty="0"/>
        </a:p>
      </dsp:txBody>
      <dsp:txXfrm>
        <a:off x="0" y="1602083"/>
        <a:ext cx="6120680" cy="1184400"/>
      </dsp:txXfrm>
    </dsp:sp>
    <dsp:sp modelId="{830D5C84-FEEB-4680-9491-FC7E2D6D641B}">
      <dsp:nvSpPr>
        <dsp:cNvPr id="0" name=""/>
        <dsp:cNvSpPr/>
      </dsp:nvSpPr>
      <dsp:spPr>
        <a:xfrm>
          <a:off x="306034" y="1365923"/>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サンドボックス</a:t>
          </a:r>
          <a:endParaRPr lang="en-US" sz="1600" kern="1200" dirty="0"/>
        </a:p>
      </dsp:txBody>
      <dsp:txXfrm>
        <a:off x="329091" y="1388980"/>
        <a:ext cx="4238362" cy="426206"/>
      </dsp:txXfrm>
    </dsp:sp>
    <dsp:sp modelId="{EA05F00A-874E-49BC-A868-64405A116A67}">
      <dsp:nvSpPr>
        <dsp:cNvPr id="0" name=""/>
        <dsp:cNvSpPr/>
      </dsp:nvSpPr>
      <dsp:spPr>
        <a:xfrm>
          <a:off x="0" y="3109043"/>
          <a:ext cx="6120680"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各ファイルにつけられる履歴の番号。</a:t>
          </a:r>
          <a:endParaRPr lang="en-US" sz="1600" kern="1200" dirty="0"/>
        </a:p>
        <a:p>
          <a:pPr marL="171450" lvl="1" indent="-171450" algn="l" defTabSz="711200">
            <a:lnSpc>
              <a:spcPct val="90000"/>
            </a:lnSpc>
            <a:spcBef>
              <a:spcPct val="0"/>
            </a:spcBef>
            <a:spcAft>
              <a:spcPct val="15000"/>
            </a:spcAft>
            <a:buChar char="••"/>
          </a:pPr>
          <a:r>
            <a:rPr lang="en-US" sz="1600" kern="1200" dirty="0" smtClean="0"/>
            <a:t>revision#</a:t>
          </a:r>
          <a:endParaRPr lang="en-US" sz="1600" kern="1200" dirty="0"/>
        </a:p>
      </dsp:txBody>
      <dsp:txXfrm>
        <a:off x="0" y="3109043"/>
        <a:ext cx="6120680" cy="957600"/>
      </dsp:txXfrm>
    </dsp:sp>
    <dsp:sp modelId="{7D4CF251-5FD0-4A71-B384-07CC791CC501}">
      <dsp:nvSpPr>
        <dsp:cNvPr id="0" name=""/>
        <dsp:cNvSpPr/>
      </dsp:nvSpPr>
      <dsp:spPr>
        <a:xfrm>
          <a:off x="306034" y="2872883"/>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リビジョン番号</a:t>
          </a:r>
          <a:endParaRPr lang="en-US" sz="1600" kern="1200" dirty="0"/>
        </a:p>
      </dsp:txBody>
      <dsp:txXfrm>
        <a:off x="329091" y="2895940"/>
        <a:ext cx="4238362" cy="426206"/>
      </dsp:txXfrm>
    </dsp:sp>
    <dsp:sp modelId="{16945856-D568-4882-B431-DDB106957CB4}">
      <dsp:nvSpPr>
        <dsp:cNvPr id="0" name=""/>
        <dsp:cNvSpPr/>
      </dsp:nvSpPr>
      <dsp:spPr>
        <a:xfrm>
          <a:off x="0" y="4389204"/>
          <a:ext cx="6120680"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各ファイルもしくはスナップショットの一番新しいリビジョン。</a:t>
          </a:r>
          <a:endParaRPr lang="en-US" sz="1600" kern="1200" dirty="0"/>
        </a:p>
        <a:p>
          <a:pPr marL="171450" lvl="1" indent="-171450" algn="l" defTabSz="711200">
            <a:lnSpc>
              <a:spcPct val="90000"/>
            </a:lnSpc>
            <a:spcBef>
              <a:spcPct val="0"/>
            </a:spcBef>
            <a:spcAft>
              <a:spcPct val="15000"/>
            </a:spcAft>
            <a:buChar char="••"/>
          </a:pPr>
          <a:r>
            <a:rPr lang="en-US" sz="1600" kern="1200" dirty="0" smtClean="0"/>
            <a:t>latest revision, head, tip revision</a:t>
          </a:r>
          <a:endParaRPr lang="en-US" sz="1600" kern="1200" dirty="0"/>
        </a:p>
      </dsp:txBody>
      <dsp:txXfrm>
        <a:off x="0" y="4389204"/>
        <a:ext cx="6120680" cy="957600"/>
      </dsp:txXfrm>
    </dsp:sp>
    <dsp:sp modelId="{153F26D7-3A78-4049-AAC0-EF4B7D55260C}">
      <dsp:nvSpPr>
        <dsp:cNvPr id="0" name=""/>
        <dsp:cNvSpPr/>
      </dsp:nvSpPr>
      <dsp:spPr>
        <a:xfrm>
          <a:off x="306034" y="4153044"/>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最新リビジョン</a:t>
          </a:r>
          <a:endParaRPr lang="en-US" sz="1600" kern="1200" dirty="0"/>
        </a:p>
      </dsp:txBody>
      <dsp:txXfrm>
        <a:off x="329091" y="4176101"/>
        <a:ext cx="4238362" cy="426206"/>
      </dsp:txXfrm>
    </dsp:sp>
    <dsp:sp modelId="{B386D5C0-A209-48C3-8252-7773ABF0EF6D}">
      <dsp:nvSpPr>
        <dsp:cNvPr id="0" name=""/>
        <dsp:cNvSpPr/>
      </dsp:nvSpPr>
      <dsp:spPr>
        <a:xfrm>
          <a:off x="0" y="5669364"/>
          <a:ext cx="6120680"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任意のブランチの、任意の時点に含まれるファイル一式。</a:t>
          </a:r>
          <a:endParaRPr lang="en-US" sz="1600" kern="1200" dirty="0"/>
        </a:p>
        <a:p>
          <a:pPr marL="171450" lvl="1" indent="-171450" algn="l" defTabSz="711200">
            <a:lnSpc>
              <a:spcPct val="90000"/>
            </a:lnSpc>
            <a:spcBef>
              <a:spcPct val="0"/>
            </a:spcBef>
            <a:spcAft>
              <a:spcPct val="15000"/>
            </a:spcAft>
            <a:buChar char="••"/>
          </a:pPr>
          <a:r>
            <a:rPr lang="en-US" sz="1600" kern="1200" dirty="0" smtClean="0"/>
            <a:t>snapshot</a:t>
          </a:r>
          <a:endParaRPr lang="en-US" sz="1600" kern="1200" dirty="0"/>
        </a:p>
      </dsp:txBody>
      <dsp:txXfrm>
        <a:off x="0" y="5669364"/>
        <a:ext cx="6120680" cy="957600"/>
      </dsp:txXfrm>
    </dsp:sp>
    <dsp:sp modelId="{2095DC2E-186C-4BDA-A829-49F8FF2A5FA1}">
      <dsp:nvSpPr>
        <dsp:cNvPr id="0" name=""/>
        <dsp:cNvSpPr/>
      </dsp:nvSpPr>
      <dsp:spPr>
        <a:xfrm>
          <a:off x="306034" y="5433204"/>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スナップショット</a:t>
          </a:r>
          <a:endParaRPr lang="en-US" sz="1600" kern="1200" dirty="0"/>
        </a:p>
      </dsp:txBody>
      <dsp:txXfrm>
        <a:off x="329091" y="5456261"/>
        <a:ext cx="4238362" cy="426206"/>
      </dsp:txXfrm>
    </dsp:sp>
    <dsp:sp modelId="{BF41D023-CD1E-4917-A6D2-8892A3CD0316}">
      <dsp:nvSpPr>
        <dsp:cNvPr id="0" name=""/>
        <dsp:cNvSpPr/>
      </dsp:nvSpPr>
      <dsp:spPr>
        <a:xfrm>
          <a:off x="0" y="6949524"/>
          <a:ext cx="6120680"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33324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スナップショットにつけることのできる目印 </a:t>
          </a:r>
          <a:r>
            <a:rPr lang="en-US" altLang="ja-JP" sz="1600" kern="1200" dirty="0" smtClean="0"/>
            <a:t>(</a:t>
          </a:r>
          <a:r>
            <a:rPr lang="ja-JP" altLang="en-US" sz="1600" kern="1200" dirty="0" smtClean="0"/>
            <a:t>文字列</a:t>
          </a:r>
          <a:r>
            <a:rPr lang="en-US" altLang="ja-JP" sz="1600" kern="1200" dirty="0" smtClean="0"/>
            <a:t>) </a:t>
          </a:r>
          <a:r>
            <a:rPr lang="ja-JP" altLang="en-US" sz="1600" kern="1200" dirty="0" err="1" smtClean="0"/>
            <a:t>。</a:t>
          </a:r>
          <a:endParaRPr lang="en-US" sz="1600" kern="1200" dirty="0"/>
        </a:p>
        <a:p>
          <a:pPr marL="171450" lvl="1" indent="-171450" algn="l" defTabSz="711200">
            <a:lnSpc>
              <a:spcPct val="90000"/>
            </a:lnSpc>
            <a:spcBef>
              <a:spcPct val="0"/>
            </a:spcBef>
            <a:spcAft>
              <a:spcPct val="15000"/>
            </a:spcAft>
            <a:buChar char="••"/>
          </a:pPr>
          <a:r>
            <a:rPr lang="en-US" sz="1600" kern="1200" dirty="0" smtClean="0"/>
            <a:t>tag, label</a:t>
          </a:r>
          <a:endParaRPr lang="en-US" sz="1600" kern="1200" dirty="0"/>
        </a:p>
      </dsp:txBody>
      <dsp:txXfrm>
        <a:off x="0" y="6949524"/>
        <a:ext cx="6120680" cy="957600"/>
      </dsp:txXfrm>
    </dsp:sp>
    <dsp:sp modelId="{7A72881E-D119-41AB-94AB-BA3A4BB746E6}">
      <dsp:nvSpPr>
        <dsp:cNvPr id="0" name=""/>
        <dsp:cNvSpPr/>
      </dsp:nvSpPr>
      <dsp:spPr>
        <a:xfrm>
          <a:off x="306034" y="6713364"/>
          <a:ext cx="4284476"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タグ</a:t>
          </a:r>
          <a:endParaRPr lang="en-US" sz="1600" kern="1200" dirty="0"/>
        </a:p>
      </dsp:txBody>
      <dsp:txXfrm>
        <a:off x="329091" y="6736421"/>
        <a:ext cx="4238362" cy="42620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549714"/>
          <a:ext cx="6120680" cy="837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dirty="0" smtClean="0"/>
            <a:t>履歴が管理されたファイル一式を複製したもの。</a:t>
          </a:r>
          <a:endParaRPr lang="en-US" sz="1400" kern="1200" dirty="0"/>
        </a:p>
        <a:p>
          <a:pPr marL="114300" lvl="1" indent="-114300" algn="l" defTabSz="622300">
            <a:lnSpc>
              <a:spcPct val="90000"/>
            </a:lnSpc>
            <a:spcBef>
              <a:spcPct val="0"/>
            </a:spcBef>
            <a:spcAft>
              <a:spcPct val="15000"/>
            </a:spcAft>
            <a:buChar char="••"/>
          </a:pPr>
          <a:r>
            <a:rPr lang="en-US" sz="1400" kern="1200" dirty="0" smtClean="0"/>
            <a:t>branch, </a:t>
          </a:r>
          <a:r>
            <a:rPr lang="en-US" sz="1400" kern="1200" dirty="0" err="1" smtClean="0"/>
            <a:t>codeline</a:t>
          </a:r>
          <a:r>
            <a:rPr lang="en-US" sz="1400" kern="1200" dirty="0" smtClean="0"/>
            <a:t>, stream, tree</a:t>
          </a:r>
          <a:endParaRPr lang="en-US" sz="1400" kern="1200" dirty="0"/>
        </a:p>
      </dsp:txBody>
      <dsp:txXfrm>
        <a:off x="0" y="549714"/>
        <a:ext cx="6120680" cy="837900"/>
      </dsp:txXfrm>
    </dsp:sp>
    <dsp:sp modelId="{E7A6DDD4-82FA-4F30-BE9B-2DD0C803B2B6}">
      <dsp:nvSpPr>
        <dsp:cNvPr id="0" name=""/>
        <dsp:cNvSpPr/>
      </dsp:nvSpPr>
      <dsp:spPr>
        <a:xfrm>
          <a:off x="306034" y="343074"/>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smtClean="0"/>
            <a:t>ブランチ</a:t>
          </a:r>
          <a:endParaRPr kumimoji="1" lang="ja-JP" altLang="en-US" sz="1400" kern="1200"/>
        </a:p>
      </dsp:txBody>
      <dsp:txXfrm>
        <a:off x="326209" y="363249"/>
        <a:ext cx="4244126" cy="372930"/>
      </dsp:txXfrm>
    </dsp:sp>
    <dsp:sp modelId="{580AA787-E018-4AB9-BE89-0915950DDCB7}">
      <dsp:nvSpPr>
        <dsp:cNvPr id="0" name=""/>
        <dsp:cNvSpPr/>
      </dsp:nvSpPr>
      <dsp:spPr>
        <a:xfrm>
          <a:off x="0" y="1669854"/>
          <a:ext cx="6120680" cy="105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dirty="0" smtClean="0"/>
            <a:t>開発作業の根幹となる、一番大事なブランチ。親ブランチをもたないブランチ。</a:t>
          </a:r>
          <a:endParaRPr lang="en-US" sz="1400" kern="1200" dirty="0"/>
        </a:p>
        <a:p>
          <a:pPr marL="114300" lvl="1" indent="-114300" algn="l" defTabSz="622300">
            <a:lnSpc>
              <a:spcPct val="90000"/>
            </a:lnSpc>
            <a:spcBef>
              <a:spcPct val="0"/>
            </a:spcBef>
            <a:spcAft>
              <a:spcPct val="15000"/>
            </a:spcAft>
            <a:buChar char="••"/>
          </a:pPr>
          <a:r>
            <a:rPr lang="en-US" sz="1400" kern="1200" dirty="0" smtClean="0"/>
            <a:t>mainline, trunk, main branch, baseline, codebase</a:t>
          </a:r>
          <a:endParaRPr lang="en-US" sz="1400" kern="1200" dirty="0"/>
        </a:p>
      </dsp:txBody>
      <dsp:txXfrm>
        <a:off x="0" y="1669854"/>
        <a:ext cx="6120680" cy="1058400"/>
      </dsp:txXfrm>
    </dsp:sp>
    <dsp:sp modelId="{EEA001B3-244C-4E09-8460-E66BCD9C1BE0}">
      <dsp:nvSpPr>
        <dsp:cNvPr id="0" name=""/>
        <dsp:cNvSpPr/>
      </dsp:nvSpPr>
      <dsp:spPr>
        <a:xfrm>
          <a:off x="306034" y="1463214"/>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dirty="0" smtClean="0"/>
            <a:t>メインライン</a:t>
          </a:r>
          <a:endParaRPr lang="en-US" sz="1400" kern="1200" dirty="0"/>
        </a:p>
      </dsp:txBody>
      <dsp:txXfrm>
        <a:off x="326209" y="1483389"/>
        <a:ext cx="4244126" cy="372930"/>
      </dsp:txXfrm>
    </dsp:sp>
    <dsp:sp modelId="{28C32405-126C-4433-A7EC-2D7067308218}">
      <dsp:nvSpPr>
        <dsp:cNvPr id="0" name=""/>
        <dsp:cNvSpPr/>
      </dsp:nvSpPr>
      <dsp:spPr>
        <a:xfrm>
          <a:off x="0" y="3010494"/>
          <a:ext cx="6120680" cy="837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smtClean="0"/>
            <a:t>あるファイルの別のリビジョン間の違い。</a:t>
          </a:r>
          <a:endParaRPr lang="en-US" sz="1400" kern="1200" dirty="0"/>
        </a:p>
        <a:p>
          <a:pPr marL="114300" lvl="1" indent="-114300" algn="l" defTabSz="622300">
            <a:lnSpc>
              <a:spcPct val="90000"/>
            </a:lnSpc>
            <a:spcBef>
              <a:spcPct val="0"/>
            </a:spcBef>
            <a:spcAft>
              <a:spcPct val="15000"/>
            </a:spcAft>
            <a:buChar char="••"/>
          </a:pPr>
          <a:r>
            <a:rPr lang="en-US" sz="1400" kern="1200" dirty="0" smtClean="0"/>
            <a:t>diff, patch</a:t>
          </a:r>
          <a:endParaRPr lang="en-US" sz="1400" kern="1200" dirty="0"/>
        </a:p>
      </dsp:txBody>
      <dsp:txXfrm>
        <a:off x="0" y="3010494"/>
        <a:ext cx="6120680" cy="837900"/>
      </dsp:txXfrm>
    </dsp:sp>
    <dsp:sp modelId="{8248A986-157B-4556-9E34-DDE785DFB333}">
      <dsp:nvSpPr>
        <dsp:cNvPr id="0" name=""/>
        <dsp:cNvSpPr/>
      </dsp:nvSpPr>
      <dsp:spPr>
        <a:xfrm>
          <a:off x="306034" y="2803854"/>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dirty="0" smtClean="0"/>
            <a:t>差分</a:t>
          </a:r>
          <a:endParaRPr lang="en-US" sz="1400" kern="1200" dirty="0"/>
        </a:p>
      </dsp:txBody>
      <dsp:txXfrm>
        <a:off x="326209" y="2824029"/>
        <a:ext cx="4244126" cy="372930"/>
      </dsp:txXfrm>
    </dsp:sp>
    <dsp:sp modelId="{527F1D65-96E8-429B-840B-57288AE09F46}">
      <dsp:nvSpPr>
        <dsp:cNvPr id="0" name=""/>
        <dsp:cNvSpPr/>
      </dsp:nvSpPr>
      <dsp:spPr>
        <a:xfrm>
          <a:off x="0" y="4130634"/>
          <a:ext cx="6120680" cy="837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dirty="0" smtClean="0"/>
            <a:t>複数のファイルにまたがって同時にコミットされる単位。差分のセット。</a:t>
          </a:r>
          <a:endParaRPr lang="en-US" sz="1400" kern="1200" dirty="0"/>
        </a:p>
        <a:p>
          <a:pPr marL="114300" lvl="1" indent="-114300" algn="l" defTabSz="622300">
            <a:lnSpc>
              <a:spcPct val="90000"/>
            </a:lnSpc>
            <a:spcBef>
              <a:spcPct val="0"/>
            </a:spcBef>
            <a:spcAft>
              <a:spcPct val="15000"/>
            </a:spcAft>
            <a:buChar char="••"/>
          </a:pPr>
          <a:r>
            <a:rPr lang="en-US" sz="1400" kern="1200" dirty="0" err="1" smtClean="0"/>
            <a:t>changelist</a:t>
          </a:r>
          <a:r>
            <a:rPr lang="en-US" sz="1400" kern="1200" dirty="0" smtClean="0"/>
            <a:t>, </a:t>
          </a:r>
          <a:r>
            <a:rPr lang="en-US" sz="1400" kern="1200" dirty="0" err="1" smtClean="0"/>
            <a:t>changeset</a:t>
          </a:r>
          <a:r>
            <a:rPr lang="en-US" sz="1400" kern="1200" dirty="0" smtClean="0"/>
            <a:t>, transaction, patch</a:t>
          </a:r>
          <a:endParaRPr lang="en-US" sz="1400" kern="1200" dirty="0"/>
        </a:p>
      </dsp:txBody>
      <dsp:txXfrm>
        <a:off x="0" y="4130634"/>
        <a:ext cx="6120680" cy="837900"/>
      </dsp:txXfrm>
    </dsp:sp>
    <dsp:sp modelId="{D13AE4D2-7708-41D2-A97B-B4FC5447CE8D}">
      <dsp:nvSpPr>
        <dsp:cNvPr id="0" name=""/>
        <dsp:cNvSpPr/>
      </dsp:nvSpPr>
      <dsp:spPr>
        <a:xfrm>
          <a:off x="306034" y="3923994"/>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dirty="0" smtClean="0"/>
            <a:t>チェンジリスト</a:t>
          </a:r>
          <a:endParaRPr lang="en-US" sz="1400" kern="1200" dirty="0"/>
        </a:p>
      </dsp:txBody>
      <dsp:txXfrm>
        <a:off x="326209" y="3944169"/>
        <a:ext cx="4244126" cy="372930"/>
      </dsp:txXfrm>
    </dsp:sp>
    <dsp:sp modelId="{CD8E3224-64FF-41C2-96EE-9D859D4CE0A3}">
      <dsp:nvSpPr>
        <dsp:cNvPr id="0" name=""/>
        <dsp:cNvSpPr/>
      </dsp:nvSpPr>
      <dsp:spPr>
        <a:xfrm>
          <a:off x="0" y="5250773"/>
          <a:ext cx="6120680" cy="105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dirty="0" smtClean="0"/>
            <a:t>同じリビジョンの同じファイルを複数人が同時に編集することにより、マージが必要になった状態。</a:t>
          </a:r>
          <a:endParaRPr lang="en-US" sz="1400" kern="1200" dirty="0"/>
        </a:p>
        <a:p>
          <a:pPr marL="114300" lvl="1" indent="-114300" algn="l" defTabSz="622300">
            <a:lnSpc>
              <a:spcPct val="90000"/>
            </a:lnSpc>
            <a:spcBef>
              <a:spcPct val="0"/>
            </a:spcBef>
            <a:spcAft>
              <a:spcPct val="15000"/>
            </a:spcAft>
            <a:buChar char="••"/>
          </a:pPr>
          <a:r>
            <a:rPr lang="en-US" sz="1400" kern="1200" dirty="0" smtClean="0"/>
            <a:t>conflict</a:t>
          </a:r>
          <a:endParaRPr lang="en-US" sz="1400" kern="1200" dirty="0"/>
        </a:p>
      </dsp:txBody>
      <dsp:txXfrm>
        <a:off x="0" y="5250773"/>
        <a:ext cx="6120680" cy="1058400"/>
      </dsp:txXfrm>
    </dsp:sp>
    <dsp:sp modelId="{26D3C36C-27C0-4A78-93D1-809C49638E0D}">
      <dsp:nvSpPr>
        <dsp:cNvPr id="0" name=""/>
        <dsp:cNvSpPr/>
      </dsp:nvSpPr>
      <dsp:spPr>
        <a:xfrm>
          <a:off x="306034" y="5044134"/>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dirty="0" smtClean="0"/>
            <a:t>競合</a:t>
          </a:r>
          <a:endParaRPr lang="en-US" sz="1400" kern="1200" dirty="0"/>
        </a:p>
      </dsp:txBody>
      <dsp:txXfrm>
        <a:off x="326209" y="5064309"/>
        <a:ext cx="4244126" cy="372930"/>
      </dsp:txXfrm>
    </dsp:sp>
    <dsp:sp modelId="{3C956967-5C68-4ADF-A309-7C262D278DA2}">
      <dsp:nvSpPr>
        <dsp:cNvPr id="0" name=""/>
        <dsp:cNvSpPr/>
      </dsp:nvSpPr>
      <dsp:spPr>
        <a:xfrm>
          <a:off x="0" y="6591414"/>
          <a:ext cx="6120680" cy="105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91592" rIns="475033" bIns="99568" numCol="1" spcCol="1270" anchor="t" anchorCtr="0">
          <a:noAutofit/>
        </a:bodyPr>
        <a:lstStyle/>
        <a:p>
          <a:pPr marL="114300" lvl="1" indent="-114300" algn="l" defTabSz="622300">
            <a:lnSpc>
              <a:spcPct val="90000"/>
            </a:lnSpc>
            <a:spcBef>
              <a:spcPct val="0"/>
            </a:spcBef>
            <a:spcAft>
              <a:spcPct val="15000"/>
            </a:spcAft>
            <a:buChar char="••"/>
          </a:pPr>
          <a:r>
            <a:rPr lang="ja-JP" altLang="en-US" sz="1400" kern="1200" dirty="0" smtClean="0"/>
            <a:t>競合したファイルを併合し、コミットできるようにする。競合の状態によっては、</a:t>
          </a:r>
          <a:r>
            <a:rPr lang="en-US" altLang="ja-JP" sz="1400" kern="1200" dirty="0" smtClean="0"/>
            <a:t>SCM</a:t>
          </a:r>
          <a:r>
            <a:rPr lang="ja-JP" altLang="en-US" sz="1400" kern="1200" dirty="0" smtClean="0"/>
            <a:t>ソフトウェアによる自動的なマージが可能。</a:t>
          </a:r>
          <a:endParaRPr lang="en-US" sz="1400" kern="1200" dirty="0"/>
        </a:p>
        <a:p>
          <a:pPr marL="114300" lvl="1" indent="-114300" algn="l" defTabSz="622300">
            <a:lnSpc>
              <a:spcPct val="90000"/>
            </a:lnSpc>
            <a:spcBef>
              <a:spcPct val="0"/>
            </a:spcBef>
            <a:spcAft>
              <a:spcPct val="15000"/>
            </a:spcAft>
            <a:buChar char="••"/>
          </a:pPr>
          <a:r>
            <a:rPr lang="en-US" sz="1400" kern="1200" dirty="0" smtClean="0"/>
            <a:t>merge, integrate, resolve</a:t>
          </a:r>
          <a:endParaRPr lang="en-US" sz="1400" kern="1200" dirty="0"/>
        </a:p>
      </dsp:txBody>
      <dsp:txXfrm>
        <a:off x="0" y="6591414"/>
        <a:ext cx="6120680" cy="1058400"/>
      </dsp:txXfrm>
    </dsp:sp>
    <dsp:sp modelId="{954CCD98-E3E6-42F2-8119-97749D6246EF}">
      <dsp:nvSpPr>
        <dsp:cNvPr id="0" name=""/>
        <dsp:cNvSpPr/>
      </dsp:nvSpPr>
      <dsp:spPr>
        <a:xfrm>
          <a:off x="306034" y="6384773"/>
          <a:ext cx="42844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622300">
            <a:lnSpc>
              <a:spcPct val="90000"/>
            </a:lnSpc>
            <a:spcBef>
              <a:spcPct val="0"/>
            </a:spcBef>
            <a:spcAft>
              <a:spcPct val="35000"/>
            </a:spcAft>
          </a:pPr>
          <a:r>
            <a:rPr lang="ja-JP" altLang="en-US" sz="1400" kern="1200" dirty="0" smtClean="0"/>
            <a:t>マージ</a:t>
          </a:r>
          <a:endParaRPr lang="en-US" sz="1400" kern="1200" dirty="0"/>
        </a:p>
      </dsp:txBody>
      <dsp:txXfrm>
        <a:off x="326209" y="6404948"/>
        <a:ext cx="4244126" cy="37293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284034"/>
          <a:ext cx="6120680" cy="900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smtClean="0"/>
            <a:t>リポジトリにファイルを追加する。</a:t>
          </a:r>
          <a:endParaRPr lang="en-US" sz="1600" kern="1200" dirty="0"/>
        </a:p>
        <a:p>
          <a:pPr marL="171450" lvl="1" indent="-171450" algn="l" defTabSz="711200">
            <a:lnSpc>
              <a:spcPct val="90000"/>
            </a:lnSpc>
            <a:spcBef>
              <a:spcPct val="0"/>
            </a:spcBef>
            <a:spcAft>
              <a:spcPct val="15000"/>
            </a:spcAft>
            <a:buChar char="••"/>
          </a:pPr>
          <a:r>
            <a:rPr lang="en-US" sz="1600" kern="1200" dirty="0" smtClean="0"/>
            <a:t>add, </a:t>
          </a:r>
          <a:r>
            <a:rPr lang="en-US" sz="1600" kern="1200" dirty="0" err="1" smtClean="0"/>
            <a:t>checkin</a:t>
          </a:r>
          <a:endParaRPr lang="en-US" sz="1600" kern="1200" dirty="0"/>
        </a:p>
      </dsp:txBody>
      <dsp:txXfrm>
        <a:off x="0" y="284034"/>
        <a:ext cx="6120680" cy="900900"/>
      </dsp:txXfrm>
    </dsp:sp>
    <dsp:sp modelId="{E7A6DDD4-82FA-4F30-BE9B-2DD0C803B2B6}">
      <dsp:nvSpPr>
        <dsp:cNvPr id="0" name=""/>
        <dsp:cNvSpPr/>
      </dsp:nvSpPr>
      <dsp:spPr>
        <a:xfrm>
          <a:off x="306034" y="92154"/>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smtClean="0"/>
            <a:t>追加</a:t>
          </a:r>
          <a:endParaRPr kumimoji="1" lang="ja-JP" altLang="en-US" sz="1600" kern="1200"/>
        </a:p>
      </dsp:txBody>
      <dsp:txXfrm>
        <a:off x="324768" y="110888"/>
        <a:ext cx="4247008" cy="346292"/>
      </dsp:txXfrm>
    </dsp:sp>
    <dsp:sp modelId="{C4076963-4829-4AE0-831C-48EB478197AB}">
      <dsp:nvSpPr>
        <dsp:cNvPr id="0" name=""/>
        <dsp:cNvSpPr/>
      </dsp:nvSpPr>
      <dsp:spPr>
        <a:xfrm>
          <a:off x="0" y="1447014"/>
          <a:ext cx="6120680" cy="900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リポジトリからサンドボックスにファイルを取得する。</a:t>
          </a:r>
          <a:endParaRPr lang="en-US" sz="1600" kern="1200" dirty="0"/>
        </a:p>
        <a:p>
          <a:pPr marL="171450" lvl="1" indent="-171450" algn="l" defTabSz="711200">
            <a:lnSpc>
              <a:spcPct val="90000"/>
            </a:lnSpc>
            <a:spcBef>
              <a:spcPct val="0"/>
            </a:spcBef>
            <a:spcAft>
              <a:spcPct val="15000"/>
            </a:spcAft>
            <a:buChar char="••"/>
          </a:pPr>
          <a:r>
            <a:rPr lang="en-US" sz="1600" kern="1200" dirty="0" smtClean="0"/>
            <a:t>update, sync, checkout, refresh, get</a:t>
          </a:r>
          <a:endParaRPr lang="en-US" sz="1600" kern="1200" dirty="0"/>
        </a:p>
      </dsp:txBody>
      <dsp:txXfrm>
        <a:off x="0" y="1447014"/>
        <a:ext cx="6120680" cy="900900"/>
      </dsp:txXfrm>
    </dsp:sp>
    <dsp:sp modelId="{9D5B5DAB-22F3-4330-B517-E4B0B3FE9699}">
      <dsp:nvSpPr>
        <dsp:cNvPr id="0" name=""/>
        <dsp:cNvSpPr/>
      </dsp:nvSpPr>
      <dsp:spPr>
        <a:xfrm>
          <a:off x="306034" y="1255134"/>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更新</a:t>
          </a:r>
          <a:endParaRPr lang="en-US" sz="1600" kern="1200" dirty="0"/>
        </a:p>
      </dsp:txBody>
      <dsp:txXfrm>
        <a:off x="324768" y="1273868"/>
        <a:ext cx="4247008" cy="346292"/>
      </dsp:txXfrm>
    </dsp:sp>
    <dsp:sp modelId="{60B4F587-F7EA-4F94-8CD7-B2AAE1BF81F8}">
      <dsp:nvSpPr>
        <dsp:cNvPr id="0" name=""/>
        <dsp:cNvSpPr/>
      </dsp:nvSpPr>
      <dsp:spPr>
        <a:xfrm>
          <a:off x="0" y="2609994"/>
          <a:ext cx="6120680" cy="1126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サンドボックス内のあるファイルに、修正中であると印をつける。 </a:t>
          </a:r>
          <a:r>
            <a:rPr lang="en-US" altLang="ja-JP" sz="1600" kern="1200" dirty="0" smtClean="0"/>
            <a:t>(</a:t>
          </a:r>
          <a:r>
            <a:rPr lang="ja-JP" altLang="en-US" sz="1600" kern="1200" dirty="0" smtClean="0"/>
            <a:t>どのファイルを修正中なのか、忘れないようにする</a:t>
          </a:r>
          <a:r>
            <a:rPr lang="en-US" altLang="ja-JP" sz="1600" kern="1200" dirty="0" smtClean="0"/>
            <a:t>)</a:t>
          </a:r>
          <a:endParaRPr lang="en-US" sz="1600" kern="1200" dirty="0"/>
        </a:p>
        <a:p>
          <a:pPr marL="171450" lvl="1" indent="-171450" algn="l" defTabSz="711200">
            <a:lnSpc>
              <a:spcPct val="90000"/>
            </a:lnSpc>
            <a:spcBef>
              <a:spcPct val="0"/>
            </a:spcBef>
            <a:spcAft>
              <a:spcPct val="15000"/>
            </a:spcAft>
            <a:buChar char="••"/>
          </a:pPr>
          <a:r>
            <a:rPr lang="en-US" sz="1600" kern="1200" dirty="0" smtClean="0"/>
            <a:t>edit, checkout</a:t>
          </a:r>
          <a:endParaRPr lang="en-US" sz="1600" kern="1200" dirty="0"/>
        </a:p>
      </dsp:txBody>
      <dsp:txXfrm>
        <a:off x="0" y="2609994"/>
        <a:ext cx="6120680" cy="1126125"/>
      </dsp:txXfrm>
    </dsp:sp>
    <dsp:sp modelId="{B324CA61-3BF6-4A74-B031-CFD28B559944}">
      <dsp:nvSpPr>
        <dsp:cNvPr id="0" name=""/>
        <dsp:cNvSpPr/>
      </dsp:nvSpPr>
      <dsp:spPr>
        <a:xfrm>
          <a:off x="306034" y="2418114"/>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編集</a:t>
          </a:r>
          <a:endParaRPr lang="en-US" sz="1600" kern="1200" dirty="0"/>
        </a:p>
      </dsp:txBody>
      <dsp:txXfrm>
        <a:off x="324768" y="2436848"/>
        <a:ext cx="4247008" cy="346292"/>
      </dsp:txXfrm>
    </dsp:sp>
    <dsp:sp modelId="{AE78C511-3EEC-4C25-BE0C-4EF08E1378B3}">
      <dsp:nvSpPr>
        <dsp:cNvPr id="0" name=""/>
        <dsp:cNvSpPr/>
      </dsp:nvSpPr>
      <dsp:spPr>
        <a:xfrm>
          <a:off x="0" y="3998199"/>
          <a:ext cx="6120680" cy="1126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サンドボックス中のファイルを、リポジトリに追加もしくは上書きする。</a:t>
          </a:r>
          <a:endParaRPr lang="en-US" sz="1600" kern="1200" dirty="0"/>
        </a:p>
        <a:p>
          <a:pPr marL="171450" lvl="1" indent="-171450" algn="l" defTabSz="711200">
            <a:lnSpc>
              <a:spcPct val="90000"/>
            </a:lnSpc>
            <a:spcBef>
              <a:spcPct val="0"/>
            </a:spcBef>
            <a:spcAft>
              <a:spcPct val="15000"/>
            </a:spcAft>
            <a:buChar char="••"/>
          </a:pPr>
          <a:r>
            <a:rPr lang="en-US" sz="1600" kern="1200" smtClean="0"/>
            <a:t>commit, submit, checkin, put, keep</a:t>
          </a:r>
          <a:endParaRPr lang="en-US" sz="1600" kern="1200" dirty="0"/>
        </a:p>
      </dsp:txBody>
      <dsp:txXfrm>
        <a:off x="0" y="3998199"/>
        <a:ext cx="6120680" cy="1126125"/>
      </dsp:txXfrm>
    </dsp:sp>
    <dsp:sp modelId="{D7394905-74B3-4197-9D13-4ABB633FBF61}">
      <dsp:nvSpPr>
        <dsp:cNvPr id="0" name=""/>
        <dsp:cNvSpPr/>
      </dsp:nvSpPr>
      <dsp:spPr>
        <a:xfrm>
          <a:off x="306034" y="3806319"/>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コミット</a:t>
          </a:r>
          <a:endParaRPr lang="en-US" sz="1600" kern="1200" dirty="0"/>
        </a:p>
      </dsp:txBody>
      <dsp:txXfrm>
        <a:off x="324768" y="3825053"/>
        <a:ext cx="4247008" cy="346292"/>
      </dsp:txXfrm>
    </dsp:sp>
    <dsp:sp modelId="{93CF5340-027E-448D-959E-CD653425A6D6}">
      <dsp:nvSpPr>
        <dsp:cNvPr id="0" name=""/>
        <dsp:cNvSpPr/>
      </dsp:nvSpPr>
      <dsp:spPr>
        <a:xfrm>
          <a:off x="0" y="5386404"/>
          <a:ext cx="6120680" cy="1126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サンドボックスでの修正を取り消し、元に戻す。リポジトリの修正をリバートできる </a:t>
          </a:r>
          <a:r>
            <a:rPr lang="en-US" altLang="ja-JP" sz="1600" kern="1200" dirty="0" smtClean="0"/>
            <a:t>SCM </a:t>
          </a:r>
          <a:r>
            <a:rPr lang="ja-JP" altLang="en-US" sz="1600" kern="1200" dirty="0" smtClean="0"/>
            <a:t>ソフトウェアもある。</a:t>
          </a:r>
          <a:endParaRPr lang="en-US" sz="1600" kern="1200" dirty="0"/>
        </a:p>
        <a:p>
          <a:pPr marL="171450" lvl="1" indent="-171450" algn="l" defTabSz="711200">
            <a:lnSpc>
              <a:spcPct val="90000"/>
            </a:lnSpc>
            <a:spcBef>
              <a:spcPct val="0"/>
            </a:spcBef>
            <a:spcAft>
              <a:spcPct val="15000"/>
            </a:spcAft>
            <a:buChar char="••"/>
          </a:pPr>
          <a:r>
            <a:rPr lang="en-US" sz="1600" kern="1200" smtClean="0"/>
            <a:t>revert, undo</a:t>
          </a:r>
          <a:endParaRPr lang="en-US" sz="1600" kern="1200" dirty="0"/>
        </a:p>
      </dsp:txBody>
      <dsp:txXfrm>
        <a:off x="0" y="5386404"/>
        <a:ext cx="6120680" cy="1126125"/>
      </dsp:txXfrm>
    </dsp:sp>
    <dsp:sp modelId="{320B4271-03F7-4F6A-A16C-83F7DB56BC65}">
      <dsp:nvSpPr>
        <dsp:cNvPr id="0" name=""/>
        <dsp:cNvSpPr/>
      </dsp:nvSpPr>
      <dsp:spPr>
        <a:xfrm>
          <a:off x="306034" y="5194524"/>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リバート</a:t>
          </a:r>
          <a:endParaRPr lang="en-US" sz="1600" kern="1200" dirty="0"/>
        </a:p>
      </dsp:txBody>
      <dsp:txXfrm>
        <a:off x="324768" y="5213258"/>
        <a:ext cx="4247008" cy="346292"/>
      </dsp:txXfrm>
    </dsp:sp>
    <dsp:sp modelId="{86148697-EF81-4976-BBA8-BFA9443DC56F}">
      <dsp:nvSpPr>
        <dsp:cNvPr id="0" name=""/>
        <dsp:cNvSpPr/>
      </dsp:nvSpPr>
      <dsp:spPr>
        <a:xfrm>
          <a:off x="0" y="6774609"/>
          <a:ext cx="6120680" cy="1126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270764"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あるブランチ上のある時点からある時点までの差分を、同じ履歴を共有する別のブランチに移植・適用する。</a:t>
          </a:r>
          <a:endParaRPr lang="en-US" sz="1600" kern="1200" dirty="0"/>
        </a:p>
        <a:p>
          <a:pPr marL="171450" lvl="1" indent="-171450" algn="l" defTabSz="711200">
            <a:lnSpc>
              <a:spcPct val="90000"/>
            </a:lnSpc>
            <a:spcBef>
              <a:spcPct val="0"/>
            </a:spcBef>
            <a:spcAft>
              <a:spcPct val="15000"/>
            </a:spcAft>
            <a:buChar char="••"/>
          </a:pPr>
          <a:r>
            <a:rPr lang="en-US" sz="1600" kern="1200" dirty="0" smtClean="0"/>
            <a:t>port, integrate, merge</a:t>
          </a:r>
          <a:endParaRPr lang="en-US" sz="1600" kern="1200" dirty="0"/>
        </a:p>
      </dsp:txBody>
      <dsp:txXfrm>
        <a:off x="0" y="6774609"/>
        <a:ext cx="6120680" cy="1126125"/>
      </dsp:txXfrm>
    </dsp:sp>
    <dsp:sp modelId="{9582B8E8-8079-45C2-A197-BB0D4E930BE0}">
      <dsp:nvSpPr>
        <dsp:cNvPr id="0" name=""/>
        <dsp:cNvSpPr/>
      </dsp:nvSpPr>
      <dsp:spPr>
        <a:xfrm>
          <a:off x="306034" y="6582729"/>
          <a:ext cx="4284476" cy="383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ja-JP" altLang="en-US" sz="1600" kern="1200" dirty="0" smtClean="0"/>
            <a:t>ポート</a:t>
          </a:r>
          <a:endParaRPr lang="en-US" sz="1600" kern="1200" dirty="0"/>
        </a:p>
      </dsp:txBody>
      <dsp:txXfrm>
        <a:off x="324768" y="6601463"/>
        <a:ext cx="4247008" cy="34629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427583"/>
          <a:ext cx="6120680" cy="1115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99872"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その製品を保持する一番重要なライン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Mainstream, Trunk</a:t>
          </a:r>
        </a:p>
      </dsp:txBody>
      <dsp:txXfrm>
        <a:off x="0" y="427583"/>
        <a:ext cx="6120680" cy="1115100"/>
      </dsp:txXfrm>
    </dsp:sp>
    <dsp:sp modelId="{E7A6DDD4-82FA-4F30-BE9B-2DD0C803B2B6}">
      <dsp:nvSpPr>
        <dsp:cNvPr id="0" name=""/>
        <dsp:cNvSpPr/>
      </dsp:nvSpPr>
      <dsp:spPr>
        <a:xfrm>
          <a:off x="306034" y="73343"/>
          <a:ext cx="428447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Mainline</a:t>
          </a:r>
          <a:endParaRPr kumimoji="1" lang="ja-JP" altLang="en-US" sz="1600" kern="1200" dirty="0"/>
        </a:p>
      </dsp:txBody>
      <dsp:txXfrm>
        <a:off x="340619" y="107928"/>
        <a:ext cx="4215306" cy="639310"/>
      </dsp:txXfrm>
    </dsp:sp>
    <dsp:sp modelId="{2FEE798E-31AC-4207-9C46-5DAAB03BE202}">
      <dsp:nvSpPr>
        <dsp:cNvPr id="0" name=""/>
        <dsp:cNvSpPr/>
      </dsp:nvSpPr>
      <dsp:spPr>
        <a:xfrm>
          <a:off x="0" y="2026523"/>
          <a:ext cx="6120680" cy="869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99872"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あるリリースに対応するライン</a:t>
          </a:r>
          <a:endParaRPr lang="en-US" altLang="en-US" sz="1600" kern="1200" dirty="0" smtClean="0"/>
        </a:p>
      </dsp:txBody>
      <dsp:txXfrm>
        <a:off x="0" y="2026523"/>
        <a:ext cx="6120680" cy="869400"/>
      </dsp:txXfrm>
    </dsp:sp>
    <dsp:sp modelId="{BE1FC6C4-E95C-4F88-840D-3A606CE4C5F1}">
      <dsp:nvSpPr>
        <dsp:cNvPr id="0" name=""/>
        <dsp:cNvSpPr/>
      </dsp:nvSpPr>
      <dsp:spPr>
        <a:xfrm>
          <a:off x="306034" y="1672283"/>
          <a:ext cx="428447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Release line</a:t>
          </a:r>
        </a:p>
      </dsp:txBody>
      <dsp:txXfrm>
        <a:off x="340619" y="1706868"/>
        <a:ext cx="4215306" cy="639310"/>
      </dsp:txXfrm>
    </dsp:sp>
    <dsp:sp modelId="{CA2E3A51-5257-415F-B18B-F710DCAE7ED9}">
      <dsp:nvSpPr>
        <dsp:cNvPr id="0" name=""/>
        <dsp:cNvSpPr/>
      </dsp:nvSpPr>
      <dsp:spPr>
        <a:xfrm>
          <a:off x="0" y="3379763"/>
          <a:ext cx="6120680" cy="136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99872"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あるリリースを準備 </a:t>
          </a:r>
          <a:r>
            <a:rPr lang="en-US" altLang="ja-JP" sz="1600" kern="1200" dirty="0" smtClean="0"/>
            <a:t>(prepare) </a:t>
          </a:r>
          <a:r>
            <a:rPr lang="ja-JP" altLang="en-US" sz="1600" kern="1200" dirty="0" smtClean="0"/>
            <a:t>するためのライン</a:t>
          </a:r>
          <a:r>
            <a:rPr lang="en-US" altLang="ja-JP" sz="1600" kern="1200" dirty="0" smtClean="0"/>
            <a:t/>
          </a:r>
          <a:br>
            <a:rPr lang="en-US" altLang="ja-JP" sz="1600" kern="1200" dirty="0" smtClean="0"/>
          </a:br>
          <a:r>
            <a:rPr lang="en-US" altLang="en-US" sz="1600" kern="1200" dirty="0" smtClean="0"/>
            <a:t>(</a:t>
          </a:r>
          <a:r>
            <a:rPr lang="ja-JP" altLang="en-US" sz="1600" kern="1200" dirty="0" smtClean="0"/>
            <a:t>リリース後は、そのまま </a:t>
          </a:r>
          <a:r>
            <a:rPr lang="en-US" altLang="en-US" sz="1600" kern="1200" dirty="0" smtClean="0"/>
            <a:t>Release line </a:t>
          </a:r>
          <a:r>
            <a:rPr lang="ja-JP" altLang="en-US" sz="1600" kern="1200" dirty="0" smtClean="0"/>
            <a:t>もしくは </a:t>
          </a:r>
          <a:r>
            <a:rPr lang="en-US" altLang="en-US" sz="1600" kern="1200" dirty="0" smtClean="0"/>
            <a:t>Maintenance line </a:t>
          </a:r>
          <a:r>
            <a:rPr lang="ja-JP" altLang="en-US" sz="1600" kern="1200" dirty="0" smtClean="0"/>
            <a:t>となる</a:t>
          </a:r>
          <a:r>
            <a:rPr lang="en-US" altLang="en-US" sz="1600" kern="1200" dirty="0" smtClean="0"/>
            <a:t>)</a:t>
          </a:r>
        </a:p>
      </dsp:txBody>
      <dsp:txXfrm>
        <a:off x="0" y="3379763"/>
        <a:ext cx="6120680" cy="1360800"/>
      </dsp:txXfrm>
    </dsp:sp>
    <dsp:sp modelId="{12FADF56-254A-44F4-95EC-D3EFB569CA08}">
      <dsp:nvSpPr>
        <dsp:cNvPr id="0" name=""/>
        <dsp:cNvSpPr/>
      </dsp:nvSpPr>
      <dsp:spPr>
        <a:xfrm>
          <a:off x="306034" y="3025523"/>
          <a:ext cx="428447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Release-prep </a:t>
          </a:r>
          <a:r>
            <a:rPr lang="en-US" altLang="en-US" sz="1600" kern="1200" dirty="0" err="1" smtClean="0"/>
            <a:t>codeline</a:t>
          </a:r>
          <a:endParaRPr lang="en-US" altLang="en-US" sz="1600" kern="1200" dirty="0" smtClean="0"/>
        </a:p>
      </dsp:txBody>
      <dsp:txXfrm>
        <a:off x="340619" y="3060108"/>
        <a:ext cx="4215306" cy="639310"/>
      </dsp:txXfrm>
    </dsp:sp>
    <dsp:sp modelId="{1E8ADC75-BFCC-4305-909A-B115B4E3DA82}">
      <dsp:nvSpPr>
        <dsp:cNvPr id="0" name=""/>
        <dsp:cNvSpPr/>
      </dsp:nvSpPr>
      <dsp:spPr>
        <a:xfrm>
          <a:off x="0" y="5224404"/>
          <a:ext cx="6120680" cy="1096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99872"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厳しくコミットを制限してリグレッションを防止し、真に必要な修正だけを入れるライン</a:t>
          </a:r>
          <a:endParaRPr lang="en-US" altLang="en-US" sz="1600" kern="1200" dirty="0" smtClean="0"/>
        </a:p>
      </dsp:txBody>
      <dsp:txXfrm>
        <a:off x="0" y="5224404"/>
        <a:ext cx="6120680" cy="1096200"/>
      </dsp:txXfrm>
    </dsp:sp>
    <dsp:sp modelId="{E97253F6-6F3C-4072-BBA6-28E66CCEE846}">
      <dsp:nvSpPr>
        <dsp:cNvPr id="0" name=""/>
        <dsp:cNvSpPr/>
      </dsp:nvSpPr>
      <dsp:spPr>
        <a:xfrm>
          <a:off x="306034" y="4870164"/>
          <a:ext cx="428447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Maintenance line</a:t>
          </a:r>
        </a:p>
      </dsp:txBody>
      <dsp:txXfrm>
        <a:off x="340619" y="4904749"/>
        <a:ext cx="4215306" cy="639310"/>
      </dsp:txXfrm>
    </dsp:sp>
    <dsp:sp modelId="{500917AD-524F-41F4-9353-103D5E48DAC8}">
      <dsp:nvSpPr>
        <dsp:cNvPr id="0" name=""/>
        <dsp:cNvSpPr/>
      </dsp:nvSpPr>
      <dsp:spPr>
        <a:xfrm>
          <a:off x="0" y="6804444"/>
          <a:ext cx="6120680" cy="1115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99872"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新しいバージョンを開発するためのライン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Development branch</a:t>
          </a:r>
        </a:p>
      </dsp:txBody>
      <dsp:txXfrm>
        <a:off x="0" y="6804444"/>
        <a:ext cx="6120680" cy="1115100"/>
      </dsp:txXfrm>
    </dsp:sp>
    <dsp:sp modelId="{0FA7FAD1-4575-414E-8401-9871CF5150FA}">
      <dsp:nvSpPr>
        <dsp:cNvPr id="0" name=""/>
        <dsp:cNvSpPr/>
      </dsp:nvSpPr>
      <dsp:spPr>
        <a:xfrm>
          <a:off x="306034" y="6450204"/>
          <a:ext cx="428447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Active development line</a:t>
          </a:r>
        </a:p>
      </dsp:txBody>
      <dsp:txXfrm>
        <a:off x="340619" y="6484789"/>
        <a:ext cx="4215306" cy="63931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386116"/>
          <a:ext cx="6120680" cy="163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54152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ほかの開発者に影響を及ぼすことなく、ある大きな修正 </a:t>
          </a:r>
          <a:r>
            <a:rPr lang="en-US" altLang="en-US" sz="1600" kern="1200" dirty="0" smtClean="0"/>
            <a:t>(</a:t>
          </a:r>
          <a:r>
            <a:rPr lang="ja-JP" altLang="en-US" sz="1600" kern="1200" dirty="0" smtClean="0"/>
            <a:t>タスク</a:t>
          </a:r>
          <a:r>
            <a:rPr lang="en-US" altLang="en-US" sz="1600" kern="1200" dirty="0" smtClean="0"/>
            <a:t>) </a:t>
          </a:r>
          <a:r>
            <a:rPr lang="ja-JP" altLang="en-US" sz="1600" kern="1200" dirty="0" smtClean="0"/>
            <a:t>を完了させてから、それをまとめて元のラインにポートするためのライン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Branch per task, Activity branch          </a:t>
          </a:r>
        </a:p>
      </dsp:txBody>
      <dsp:txXfrm>
        <a:off x="0" y="386116"/>
        <a:ext cx="6120680" cy="1638000"/>
      </dsp:txXfrm>
    </dsp:sp>
    <dsp:sp modelId="{E7A6DDD4-82FA-4F30-BE9B-2DD0C803B2B6}">
      <dsp:nvSpPr>
        <dsp:cNvPr id="0" name=""/>
        <dsp:cNvSpPr/>
      </dsp:nvSpPr>
      <dsp:spPr>
        <a:xfrm>
          <a:off x="306034" y="2356"/>
          <a:ext cx="4284476"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Task branch</a:t>
          </a:r>
          <a:endParaRPr kumimoji="1" lang="ja-JP" altLang="en-US" sz="1600" kern="1200" dirty="0"/>
        </a:p>
      </dsp:txBody>
      <dsp:txXfrm>
        <a:off x="343501" y="39823"/>
        <a:ext cx="4209542" cy="692586"/>
      </dsp:txXfrm>
    </dsp:sp>
    <dsp:sp modelId="{275FA616-9F70-4E15-88D2-8AD9FDFF5941}">
      <dsp:nvSpPr>
        <dsp:cNvPr id="0" name=""/>
        <dsp:cNvSpPr/>
      </dsp:nvSpPr>
      <dsp:spPr>
        <a:xfrm>
          <a:off x="0" y="2548276"/>
          <a:ext cx="6120680" cy="900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54152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ある機能を実装するためのライン。タスクブランチの一種</a:t>
          </a:r>
          <a:endParaRPr lang="en-US" altLang="en-US" sz="1600" kern="1200" dirty="0" smtClean="0"/>
        </a:p>
      </dsp:txBody>
      <dsp:txXfrm>
        <a:off x="0" y="2548276"/>
        <a:ext cx="6120680" cy="900900"/>
      </dsp:txXfrm>
    </dsp:sp>
    <dsp:sp modelId="{63508CA5-300E-4FBA-B5A8-F8E1CB2DB024}">
      <dsp:nvSpPr>
        <dsp:cNvPr id="0" name=""/>
        <dsp:cNvSpPr/>
      </dsp:nvSpPr>
      <dsp:spPr>
        <a:xfrm>
          <a:off x="306034" y="2164516"/>
          <a:ext cx="4284476"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Functional branch</a:t>
          </a:r>
        </a:p>
      </dsp:txBody>
      <dsp:txXfrm>
        <a:off x="343501" y="2201983"/>
        <a:ext cx="4209542" cy="692586"/>
      </dsp:txXfrm>
    </dsp:sp>
    <dsp:sp modelId="{496C66E3-202B-4584-8D58-ECDC9442C30F}">
      <dsp:nvSpPr>
        <dsp:cNvPr id="0" name=""/>
        <dsp:cNvSpPr/>
      </dsp:nvSpPr>
      <dsp:spPr>
        <a:xfrm>
          <a:off x="0" y="3973336"/>
          <a:ext cx="6120680" cy="11670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54152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実験的な実装を試すためのライン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Prototype line, Proto-line</a:t>
          </a:r>
        </a:p>
      </dsp:txBody>
      <dsp:txXfrm>
        <a:off x="0" y="3973336"/>
        <a:ext cx="6120680" cy="1167075"/>
      </dsp:txXfrm>
    </dsp:sp>
    <dsp:sp modelId="{11A981CF-966C-4776-AA89-ACBEF5B3D31C}">
      <dsp:nvSpPr>
        <dsp:cNvPr id="0" name=""/>
        <dsp:cNvSpPr/>
      </dsp:nvSpPr>
      <dsp:spPr>
        <a:xfrm>
          <a:off x="306034" y="3589576"/>
          <a:ext cx="4284476"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Experimental line</a:t>
          </a:r>
        </a:p>
      </dsp:txBody>
      <dsp:txXfrm>
        <a:off x="343501" y="3627043"/>
        <a:ext cx="4209542" cy="692586"/>
      </dsp:txXfrm>
    </dsp:sp>
    <dsp:sp modelId="{9484AE3E-B57B-4E42-B510-886310802B9A}">
      <dsp:nvSpPr>
        <dsp:cNvPr id="0" name=""/>
        <dsp:cNvSpPr/>
      </dsp:nvSpPr>
      <dsp:spPr>
        <a:xfrm>
          <a:off x="0" y="5664571"/>
          <a:ext cx="6120680" cy="900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54152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ほかの複数のブランチの修正を統合するためのライン</a:t>
          </a:r>
          <a:endParaRPr lang="en-US" altLang="en-US" sz="1600" kern="1200" dirty="0" smtClean="0"/>
        </a:p>
      </dsp:txBody>
      <dsp:txXfrm>
        <a:off x="0" y="5664571"/>
        <a:ext cx="6120680" cy="900900"/>
      </dsp:txXfrm>
    </dsp:sp>
    <dsp:sp modelId="{CB27BB4B-D2E0-4FD2-ABC5-472A8E9DD5BF}">
      <dsp:nvSpPr>
        <dsp:cNvPr id="0" name=""/>
        <dsp:cNvSpPr/>
      </dsp:nvSpPr>
      <dsp:spPr>
        <a:xfrm>
          <a:off x="306034" y="5280811"/>
          <a:ext cx="4284476"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Integration line</a:t>
          </a:r>
        </a:p>
      </dsp:txBody>
      <dsp:txXfrm>
        <a:off x="343501" y="5318278"/>
        <a:ext cx="4209542" cy="692586"/>
      </dsp:txXfrm>
    </dsp:sp>
    <dsp:sp modelId="{85357C2C-43A6-4AF3-8930-2461C919378B}">
      <dsp:nvSpPr>
        <dsp:cNvPr id="0" name=""/>
        <dsp:cNvSpPr/>
      </dsp:nvSpPr>
      <dsp:spPr>
        <a:xfrm>
          <a:off x="0" y="7089631"/>
          <a:ext cx="6120680" cy="900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541528"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複数のタスクを同時に作業するためのライン</a:t>
          </a:r>
          <a:endParaRPr lang="en-US" altLang="en-US" sz="1600" kern="1200" dirty="0" smtClean="0"/>
        </a:p>
      </dsp:txBody>
      <dsp:txXfrm>
        <a:off x="0" y="7089631"/>
        <a:ext cx="6120680" cy="900900"/>
      </dsp:txXfrm>
    </dsp:sp>
    <dsp:sp modelId="{18C2F872-1AE3-490D-A41B-2DD5CA24357A}">
      <dsp:nvSpPr>
        <dsp:cNvPr id="0" name=""/>
        <dsp:cNvSpPr/>
      </dsp:nvSpPr>
      <dsp:spPr>
        <a:xfrm>
          <a:off x="306034" y="6705871"/>
          <a:ext cx="4284476"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Project branch</a:t>
          </a:r>
        </a:p>
      </dsp:txBody>
      <dsp:txXfrm>
        <a:off x="343501" y="6743338"/>
        <a:ext cx="4209542" cy="69258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4D557-612A-4BFC-8C56-2A6E07FE9F17}">
      <dsp:nvSpPr>
        <dsp:cNvPr id="0" name=""/>
        <dsp:cNvSpPr/>
      </dsp:nvSpPr>
      <dsp:spPr>
        <a:xfrm>
          <a:off x="0" y="343838"/>
          <a:ext cx="6120680" cy="10741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58216"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ブランチオーナーだけがコミットを許されるライン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Private branch</a:t>
          </a:r>
        </a:p>
      </dsp:txBody>
      <dsp:txXfrm>
        <a:off x="0" y="343838"/>
        <a:ext cx="6120680" cy="1074150"/>
      </dsp:txXfrm>
    </dsp:sp>
    <dsp:sp modelId="{E7A6DDD4-82FA-4F30-BE9B-2DD0C803B2B6}">
      <dsp:nvSpPr>
        <dsp:cNvPr id="0" name=""/>
        <dsp:cNvSpPr/>
      </dsp:nvSpPr>
      <dsp:spPr>
        <a:xfrm>
          <a:off x="306034" y="19118"/>
          <a:ext cx="4284476"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Private line</a:t>
          </a:r>
          <a:endParaRPr kumimoji="1" lang="ja-JP" altLang="en-US" sz="1600" kern="1200" dirty="0"/>
        </a:p>
      </dsp:txBody>
      <dsp:txXfrm>
        <a:off x="337737" y="50821"/>
        <a:ext cx="4221070" cy="586034"/>
      </dsp:txXfrm>
    </dsp:sp>
    <dsp:sp modelId="{5F7B7AEE-CD8A-4027-88BD-C6BBF9A91065}">
      <dsp:nvSpPr>
        <dsp:cNvPr id="0" name=""/>
        <dsp:cNvSpPr/>
      </dsp:nvSpPr>
      <dsp:spPr>
        <a:xfrm>
          <a:off x="0" y="1861509"/>
          <a:ext cx="6120680" cy="10741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58216"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自社製のライブラリやコンポーネントを格納するライン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Module line, Subsystem line</a:t>
          </a:r>
        </a:p>
      </dsp:txBody>
      <dsp:txXfrm>
        <a:off x="0" y="1861509"/>
        <a:ext cx="6120680" cy="1074150"/>
      </dsp:txXfrm>
    </dsp:sp>
    <dsp:sp modelId="{12A089AF-3485-4ADC-A6EA-EF646992F072}">
      <dsp:nvSpPr>
        <dsp:cNvPr id="0" name=""/>
        <dsp:cNvSpPr/>
      </dsp:nvSpPr>
      <dsp:spPr>
        <a:xfrm>
          <a:off x="306034" y="1536788"/>
          <a:ext cx="4284476"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Component branch</a:t>
          </a:r>
        </a:p>
      </dsp:txBody>
      <dsp:txXfrm>
        <a:off x="337737" y="1568491"/>
        <a:ext cx="4221070" cy="586034"/>
      </dsp:txXfrm>
    </dsp:sp>
    <dsp:sp modelId="{3007D604-4CFB-44D6-BFF7-E0A933C040D9}">
      <dsp:nvSpPr>
        <dsp:cNvPr id="0" name=""/>
        <dsp:cNvSpPr/>
      </dsp:nvSpPr>
      <dsp:spPr>
        <a:xfrm>
          <a:off x="0" y="3379179"/>
          <a:ext cx="6120680" cy="10741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58216"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他社製のライブラリやコンポーネントを格納するライン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Vendor line</a:t>
          </a:r>
        </a:p>
      </dsp:txBody>
      <dsp:txXfrm>
        <a:off x="0" y="3379179"/>
        <a:ext cx="6120680" cy="1074150"/>
      </dsp:txXfrm>
    </dsp:sp>
    <dsp:sp modelId="{51E990CB-2337-475F-9595-2B7E9268ED2E}">
      <dsp:nvSpPr>
        <dsp:cNvPr id="0" name=""/>
        <dsp:cNvSpPr/>
      </dsp:nvSpPr>
      <dsp:spPr>
        <a:xfrm>
          <a:off x="306034" y="3054458"/>
          <a:ext cx="4284476"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Third party </a:t>
          </a:r>
          <a:r>
            <a:rPr lang="en-US" altLang="en-US" sz="1600" kern="1200" dirty="0" err="1" smtClean="0"/>
            <a:t>codeline</a:t>
          </a:r>
          <a:endParaRPr lang="en-US" altLang="en-US" sz="1600" kern="1200" dirty="0" smtClean="0"/>
        </a:p>
      </dsp:txBody>
      <dsp:txXfrm>
        <a:off x="337737" y="3086161"/>
        <a:ext cx="4221070" cy="586034"/>
      </dsp:txXfrm>
    </dsp:sp>
    <dsp:sp modelId="{6EDA08D8-58CD-4CCA-BD98-88FFC901445F}">
      <dsp:nvSpPr>
        <dsp:cNvPr id="0" name=""/>
        <dsp:cNvSpPr/>
      </dsp:nvSpPr>
      <dsp:spPr>
        <a:xfrm>
          <a:off x="0" y="4896849"/>
          <a:ext cx="6120680" cy="10741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58216"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複数のプラットフォーム </a:t>
          </a:r>
          <a:r>
            <a:rPr lang="en-US" altLang="en-US" sz="1600" kern="1200" dirty="0" smtClean="0"/>
            <a:t>(OS</a:t>
          </a:r>
          <a:r>
            <a:rPr lang="ja-JP" altLang="en-US" sz="1600" kern="1200" dirty="0" smtClean="0"/>
            <a:t>など</a:t>
          </a:r>
          <a:r>
            <a:rPr lang="en-US" altLang="en-US" sz="1600" kern="1200" dirty="0" smtClean="0"/>
            <a:t>) </a:t>
          </a:r>
          <a:r>
            <a:rPr lang="ja-JP" altLang="en-US" sz="1600" kern="1200" dirty="0" smtClean="0"/>
            <a:t>に対応するためのライン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smtClean="0"/>
            <a:t>variant line</a:t>
          </a:r>
        </a:p>
      </dsp:txBody>
      <dsp:txXfrm>
        <a:off x="0" y="4896849"/>
        <a:ext cx="6120680" cy="1074150"/>
      </dsp:txXfrm>
    </dsp:sp>
    <dsp:sp modelId="{9F8133CC-9E02-4D1C-88CE-D381F4FB7E8A}">
      <dsp:nvSpPr>
        <dsp:cNvPr id="0" name=""/>
        <dsp:cNvSpPr/>
      </dsp:nvSpPr>
      <dsp:spPr>
        <a:xfrm>
          <a:off x="306034" y="4572129"/>
          <a:ext cx="4284476"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Platform line</a:t>
          </a:r>
        </a:p>
      </dsp:txBody>
      <dsp:txXfrm>
        <a:off x="337737" y="4603832"/>
        <a:ext cx="4221070" cy="586034"/>
      </dsp:txXfrm>
    </dsp:sp>
    <dsp:sp modelId="{95BBEFA0-5875-48F7-A202-674F56328294}">
      <dsp:nvSpPr>
        <dsp:cNvPr id="0" name=""/>
        <dsp:cNvSpPr/>
      </dsp:nvSpPr>
      <dsp:spPr>
        <a:xfrm>
          <a:off x="0" y="6414519"/>
          <a:ext cx="6120680" cy="15592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458216" rIns="475033"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kern="1200" dirty="0" smtClean="0"/>
            <a:t>離れた地域で並行して同じ製品を開発するとき、その地域でテストしてからメインラインにポートしてもらうためのライン</a:t>
          </a:r>
          <a:endParaRPr lang="en-US" altLang="en-US" sz="1600" kern="1200" dirty="0" smtClean="0"/>
        </a:p>
        <a:p>
          <a:pPr marL="171450" lvl="1" indent="-171450" algn="l" defTabSz="711200">
            <a:lnSpc>
              <a:spcPct val="90000"/>
            </a:lnSpc>
            <a:spcBef>
              <a:spcPct val="0"/>
            </a:spcBef>
            <a:spcAft>
              <a:spcPct val="15000"/>
            </a:spcAft>
            <a:buChar char="••"/>
          </a:pPr>
          <a:r>
            <a:rPr lang="en-US" altLang="en-US" sz="1600" kern="1200" dirty="0" smtClean="0"/>
            <a:t>Site development line</a:t>
          </a:r>
        </a:p>
      </dsp:txBody>
      <dsp:txXfrm>
        <a:off x="0" y="6414519"/>
        <a:ext cx="6120680" cy="1559250"/>
      </dsp:txXfrm>
    </dsp:sp>
    <dsp:sp modelId="{E1985D8E-09BC-4EB5-AE13-22F67860BC32}">
      <dsp:nvSpPr>
        <dsp:cNvPr id="0" name=""/>
        <dsp:cNvSpPr/>
      </dsp:nvSpPr>
      <dsp:spPr>
        <a:xfrm>
          <a:off x="306034" y="6089799"/>
          <a:ext cx="4284476"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711200">
            <a:lnSpc>
              <a:spcPct val="90000"/>
            </a:lnSpc>
            <a:spcBef>
              <a:spcPct val="0"/>
            </a:spcBef>
            <a:spcAft>
              <a:spcPct val="35000"/>
            </a:spcAft>
          </a:pPr>
          <a:r>
            <a:rPr lang="en-US" altLang="en-US" sz="1600" kern="1200" dirty="0" smtClean="0"/>
            <a:t>Remote development line</a:t>
          </a:r>
        </a:p>
      </dsp:txBody>
      <dsp:txXfrm>
        <a:off x="337737" y="6121502"/>
        <a:ext cx="4221070" cy="58603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172215-4C1D-44A3-ADDC-9C6DC5810893}">
      <dsp:nvSpPr>
        <dsp:cNvPr id="0" name=""/>
        <dsp:cNvSpPr/>
      </dsp:nvSpPr>
      <dsp:spPr>
        <a:xfrm>
          <a:off x="1741289" y="130"/>
          <a:ext cx="1089421" cy="7081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endParaRPr kumimoji="1" lang="ja-JP" altLang="en-US" sz="1700" kern="1200"/>
        </a:p>
      </dsp:txBody>
      <dsp:txXfrm>
        <a:off x="1775857" y="34698"/>
        <a:ext cx="1020285" cy="638988"/>
      </dsp:txXfrm>
    </dsp:sp>
    <dsp:sp modelId="{A3E4D22E-D069-4C07-9D88-92B1BDD7CCD7}">
      <dsp:nvSpPr>
        <dsp:cNvPr id="0" name=""/>
        <dsp:cNvSpPr/>
      </dsp:nvSpPr>
      <dsp:spPr>
        <a:xfrm>
          <a:off x="1116192" y="354192"/>
          <a:ext cx="2339614" cy="2339614"/>
        </a:xfrm>
        <a:custGeom>
          <a:avLst/>
          <a:gdLst/>
          <a:ahLst/>
          <a:cxnLst/>
          <a:rect l="0" t="0" r="0" b="0"/>
          <a:pathLst>
            <a:path>
              <a:moveTo>
                <a:pt x="1864877" y="228889"/>
              </a:moveTo>
              <a:arcTo wR="1169807" hR="1169807" stAng="18387232" swAng="163356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3F7E402-F649-401A-8219-BE80BA7D4BD9}">
      <dsp:nvSpPr>
        <dsp:cNvPr id="0" name=""/>
        <dsp:cNvSpPr/>
      </dsp:nvSpPr>
      <dsp:spPr>
        <a:xfrm>
          <a:off x="2911096" y="1169937"/>
          <a:ext cx="1089421" cy="7081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kumimoji="1" lang="ja-JP" altLang="en-US" sz="2900" kern="1200"/>
        </a:p>
      </dsp:txBody>
      <dsp:txXfrm>
        <a:off x="2945664" y="1204505"/>
        <a:ext cx="1020285" cy="638988"/>
      </dsp:txXfrm>
    </dsp:sp>
    <dsp:sp modelId="{D52BD3F1-E6D1-48B6-92C4-F22D5A587FFA}">
      <dsp:nvSpPr>
        <dsp:cNvPr id="0" name=""/>
        <dsp:cNvSpPr/>
      </dsp:nvSpPr>
      <dsp:spPr>
        <a:xfrm>
          <a:off x="1116192" y="354192"/>
          <a:ext cx="2339614" cy="2339614"/>
        </a:xfrm>
        <a:custGeom>
          <a:avLst/>
          <a:gdLst/>
          <a:ahLst/>
          <a:cxnLst/>
          <a:rect l="0" t="0" r="0" b="0"/>
          <a:pathLst>
            <a:path>
              <a:moveTo>
                <a:pt x="2218342" y="1688480"/>
              </a:moveTo>
              <a:arcTo wR="1169807" hR="1169807" stAng="1579199" swAng="163356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F5B27ED-BE2E-4BDB-91AE-AF2FCF1CA35E}">
      <dsp:nvSpPr>
        <dsp:cNvPr id="0" name=""/>
        <dsp:cNvSpPr/>
      </dsp:nvSpPr>
      <dsp:spPr>
        <a:xfrm>
          <a:off x="1741289" y="2339744"/>
          <a:ext cx="1089421" cy="7081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kumimoji="1" lang="ja-JP" altLang="en-US" sz="2900" kern="1200" dirty="0"/>
        </a:p>
      </dsp:txBody>
      <dsp:txXfrm>
        <a:off x="1775857" y="2374312"/>
        <a:ext cx="1020285" cy="638988"/>
      </dsp:txXfrm>
    </dsp:sp>
    <dsp:sp modelId="{7AFE6F74-47CD-46C5-8615-FC14225ADDE3}">
      <dsp:nvSpPr>
        <dsp:cNvPr id="0" name=""/>
        <dsp:cNvSpPr/>
      </dsp:nvSpPr>
      <dsp:spPr>
        <a:xfrm>
          <a:off x="1116192" y="354192"/>
          <a:ext cx="2339614" cy="2339614"/>
        </a:xfrm>
        <a:custGeom>
          <a:avLst/>
          <a:gdLst/>
          <a:ahLst/>
          <a:cxnLst/>
          <a:rect l="0" t="0" r="0" b="0"/>
          <a:pathLst>
            <a:path>
              <a:moveTo>
                <a:pt x="474736" y="2110724"/>
              </a:moveTo>
              <a:arcTo wR="1169807" hR="1169807" stAng="7587232" swAng="163356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C8824C1-143C-4F1A-8D5F-C2C682576652}">
      <dsp:nvSpPr>
        <dsp:cNvPr id="0" name=""/>
        <dsp:cNvSpPr/>
      </dsp:nvSpPr>
      <dsp:spPr>
        <a:xfrm>
          <a:off x="571481" y="1169937"/>
          <a:ext cx="1089421" cy="7081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kumimoji="1" lang="ja-JP" altLang="en-US" sz="2900" kern="1200" dirty="0"/>
        </a:p>
      </dsp:txBody>
      <dsp:txXfrm>
        <a:off x="606049" y="1204505"/>
        <a:ext cx="1020285" cy="638988"/>
      </dsp:txXfrm>
    </dsp:sp>
    <dsp:sp modelId="{DD0865AD-49AF-463C-8DB8-A61E951E6720}">
      <dsp:nvSpPr>
        <dsp:cNvPr id="0" name=""/>
        <dsp:cNvSpPr/>
      </dsp:nvSpPr>
      <dsp:spPr>
        <a:xfrm>
          <a:off x="1116192" y="354192"/>
          <a:ext cx="2339614" cy="2339614"/>
        </a:xfrm>
        <a:custGeom>
          <a:avLst/>
          <a:gdLst/>
          <a:ahLst/>
          <a:cxnLst/>
          <a:rect l="0" t="0" r="0" b="0"/>
          <a:pathLst>
            <a:path>
              <a:moveTo>
                <a:pt x="121271" y="651133"/>
              </a:moveTo>
              <a:arcTo wR="1169807" hR="1169807" stAng="12379199" swAng="163356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D5E449-ED53-4146-991E-0FE2979DF089}">
      <dsp:nvSpPr>
        <dsp:cNvPr id="0" name=""/>
        <dsp:cNvSpPr/>
      </dsp:nvSpPr>
      <dsp:spPr>
        <a:xfrm>
          <a:off x="0" y="189020"/>
          <a:ext cx="2070229" cy="1242138"/>
        </a:xfrm>
        <a:prstGeom prst="wedgeRoundRectCallou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修正済み</a:t>
          </a:r>
          <a:endParaRPr lang="en-US" sz="1400" b="1" kern="1200" dirty="0"/>
        </a:p>
        <a:p>
          <a:pPr marL="114300" lvl="1" indent="-114300" algn="l" defTabSz="622300">
            <a:lnSpc>
              <a:spcPct val="90000"/>
            </a:lnSpc>
            <a:spcBef>
              <a:spcPct val="0"/>
            </a:spcBef>
            <a:spcAft>
              <a:spcPct val="15000"/>
            </a:spcAft>
            <a:buChar char="••"/>
          </a:pPr>
          <a:r>
            <a:rPr lang="en-US" altLang="ja-JP" sz="1400" kern="1200" dirty="0" smtClean="0"/>
            <a:t>Fixed</a:t>
          </a:r>
          <a:endParaRPr lang="ja-JP" altLang="en-US" sz="1400" kern="1200" dirty="0"/>
        </a:p>
      </dsp:txBody>
      <dsp:txXfrm>
        <a:off x="60636" y="249656"/>
        <a:ext cx="1948957" cy="1120866"/>
      </dsp:txXfrm>
    </dsp:sp>
    <dsp:sp modelId="{A3D51724-E099-4778-AE9A-E7FA542E7CFB}">
      <dsp:nvSpPr>
        <dsp:cNvPr id="0" name=""/>
        <dsp:cNvSpPr/>
      </dsp:nvSpPr>
      <dsp:spPr>
        <a:xfrm>
          <a:off x="2277253" y="189020"/>
          <a:ext cx="2070229" cy="1242138"/>
        </a:xfrm>
        <a:prstGeom prst="wedgeRoundRectCallout">
          <a:avLst/>
        </a:prstGeom>
        <a:solidFill>
          <a:schemeClr val="accent4">
            <a:hueOff val="-318912"/>
            <a:satOff val="1921"/>
            <a:lumOff val="1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再現しない</a:t>
          </a:r>
          <a:endParaRPr lang="ja-JP" altLang="en-US" sz="1400" b="1" kern="1200" dirty="0"/>
        </a:p>
        <a:p>
          <a:pPr marL="114300" lvl="1" indent="-114300" algn="l" defTabSz="622300">
            <a:lnSpc>
              <a:spcPct val="90000"/>
            </a:lnSpc>
            <a:spcBef>
              <a:spcPct val="0"/>
            </a:spcBef>
            <a:spcAft>
              <a:spcPct val="15000"/>
            </a:spcAft>
            <a:buChar char="••"/>
          </a:pPr>
          <a:r>
            <a:rPr lang="en-US" altLang="ja-JP" sz="1400" kern="1200" dirty="0" smtClean="0"/>
            <a:t>Works for Me</a:t>
          </a:r>
          <a:endParaRPr lang="ja-JP" altLang="en-US" sz="1400" kern="1200" dirty="0"/>
        </a:p>
        <a:p>
          <a:pPr marL="114300" lvl="1" indent="-114300" algn="l" defTabSz="622300">
            <a:lnSpc>
              <a:spcPct val="90000"/>
            </a:lnSpc>
            <a:spcBef>
              <a:spcPct val="0"/>
            </a:spcBef>
            <a:spcAft>
              <a:spcPct val="15000"/>
            </a:spcAft>
            <a:buChar char="••"/>
          </a:pPr>
          <a:r>
            <a:rPr lang="en-US" altLang="ja-JP" sz="1400" kern="1200" dirty="0" smtClean="0"/>
            <a:t>Not Reproducible</a:t>
          </a:r>
          <a:endParaRPr lang="ja-JP" altLang="en-US" sz="1400" kern="1200" dirty="0"/>
        </a:p>
      </dsp:txBody>
      <dsp:txXfrm>
        <a:off x="2337889" y="249656"/>
        <a:ext cx="1948957" cy="1120866"/>
      </dsp:txXfrm>
    </dsp:sp>
    <dsp:sp modelId="{6ABDE363-CB2B-4EE2-A385-0271D6986A92}">
      <dsp:nvSpPr>
        <dsp:cNvPr id="0" name=""/>
        <dsp:cNvSpPr/>
      </dsp:nvSpPr>
      <dsp:spPr>
        <a:xfrm>
          <a:off x="4554505" y="189020"/>
          <a:ext cx="2070229" cy="1242138"/>
        </a:xfrm>
        <a:prstGeom prst="wedgeRoundRectCallout">
          <a:avLst/>
        </a:prstGeom>
        <a:solidFill>
          <a:schemeClr val="accent4">
            <a:hueOff val="-637824"/>
            <a:satOff val="3843"/>
            <a:lumOff val="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重複</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Duplicate</a:t>
          </a:r>
          <a:endParaRPr lang="ja-JP" altLang="en-US" sz="1400" kern="1200" dirty="0"/>
        </a:p>
      </dsp:txBody>
      <dsp:txXfrm>
        <a:off x="4615141" y="249656"/>
        <a:ext cx="1948957" cy="1120866"/>
      </dsp:txXfrm>
    </dsp:sp>
    <dsp:sp modelId="{BC26148A-B25B-41FC-B4ED-747AA299674E}">
      <dsp:nvSpPr>
        <dsp:cNvPr id="0" name=""/>
        <dsp:cNvSpPr/>
      </dsp:nvSpPr>
      <dsp:spPr>
        <a:xfrm>
          <a:off x="0" y="1638181"/>
          <a:ext cx="2070229" cy="1242138"/>
        </a:xfrm>
        <a:prstGeom prst="wedgeRoundRectCallout">
          <a:avLst/>
        </a:prstGeom>
        <a:solidFill>
          <a:schemeClr val="accent4">
            <a:hueOff val="-956736"/>
            <a:satOff val="5764"/>
            <a:lumOff val="4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バグではない</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Not A Bug</a:t>
          </a:r>
          <a:endParaRPr lang="ja-JP" altLang="en-US" sz="1400" kern="1200" dirty="0"/>
        </a:p>
        <a:p>
          <a:pPr marL="114300" lvl="1" indent="-114300" algn="l" defTabSz="622300">
            <a:lnSpc>
              <a:spcPct val="90000"/>
            </a:lnSpc>
            <a:spcBef>
              <a:spcPct val="0"/>
            </a:spcBef>
            <a:spcAft>
              <a:spcPct val="15000"/>
            </a:spcAft>
            <a:buChar char="••"/>
          </a:pPr>
          <a:r>
            <a:rPr lang="en-US" altLang="en-US" sz="1400" kern="1200" dirty="0" smtClean="0"/>
            <a:t>By Design</a:t>
          </a:r>
          <a:endParaRPr lang="ja-JP" altLang="en-US" sz="1400" kern="1200" dirty="0"/>
        </a:p>
      </dsp:txBody>
      <dsp:txXfrm>
        <a:off x="60636" y="1698817"/>
        <a:ext cx="1948957" cy="1120866"/>
      </dsp:txXfrm>
    </dsp:sp>
    <dsp:sp modelId="{FCDA6A08-A56C-45CE-A8BC-27BBF7AA772B}">
      <dsp:nvSpPr>
        <dsp:cNvPr id="0" name=""/>
        <dsp:cNvSpPr/>
      </dsp:nvSpPr>
      <dsp:spPr>
        <a:xfrm>
          <a:off x="2277253" y="1638181"/>
          <a:ext cx="2070229" cy="1242138"/>
        </a:xfrm>
        <a:prstGeom prst="wedgeRoundRectCallout">
          <a:avLst/>
        </a:prstGeom>
        <a:solidFill>
          <a:schemeClr val="accent4">
            <a:hueOff val="-1275649"/>
            <a:satOff val="7685"/>
            <a:lumOff val="6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制限事項</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Software Limitation</a:t>
          </a:r>
          <a:endParaRPr lang="ja-JP" altLang="en-US" sz="1400" kern="1200" dirty="0"/>
        </a:p>
        <a:p>
          <a:pPr marL="114300" lvl="1" indent="-114300" algn="l" defTabSz="622300">
            <a:lnSpc>
              <a:spcPct val="90000"/>
            </a:lnSpc>
            <a:spcBef>
              <a:spcPct val="0"/>
            </a:spcBef>
            <a:spcAft>
              <a:spcPct val="15000"/>
            </a:spcAft>
            <a:buChar char="••"/>
          </a:pPr>
          <a:r>
            <a:rPr lang="en-US" altLang="ja-JP" sz="1400" kern="1200" dirty="0" smtClean="0"/>
            <a:t>Hardware Limitation</a:t>
          </a:r>
          <a:endParaRPr lang="ja-JP" altLang="en-US" sz="1400" kern="1200" dirty="0"/>
        </a:p>
      </dsp:txBody>
      <dsp:txXfrm>
        <a:off x="2337889" y="1698817"/>
        <a:ext cx="1948957" cy="1120866"/>
      </dsp:txXfrm>
    </dsp:sp>
    <dsp:sp modelId="{45CB8882-F164-4A7B-B5FA-60047143F0FA}">
      <dsp:nvSpPr>
        <dsp:cNvPr id="0" name=""/>
        <dsp:cNvSpPr/>
      </dsp:nvSpPr>
      <dsp:spPr>
        <a:xfrm>
          <a:off x="4554505" y="1638181"/>
          <a:ext cx="2070229" cy="1242138"/>
        </a:xfrm>
        <a:prstGeom prst="wedgeRoundRectCallout">
          <a:avLst/>
        </a:prstGeom>
        <a:solidFill>
          <a:schemeClr val="accent4">
            <a:hueOff val="-1594561"/>
            <a:satOff val="9607"/>
            <a:lumOff val="7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第三者のソフトウェアのバグ</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Third Party Software Bug</a:t>
          </a:r>
          <a:endParaRPr lang="ja-JP" altLang="en-US" sz="1400" kern="1200" dirty="0"/>
        </a:p>
        <a:p>
          <a:pPr marL="114300" lvl="1" indent="-114300" algn="l" defTabSz="622300">
            <a:lnSpc>
              <a:spcPct val="90000"/>
            </a:lnSpc>
            <a:spcBef>
              <a:spcPct val="0"/>
            </a:spcBef>
            <a:spcAft>
              <a:spcPct val="15000"/>
            </a:spcAft>
            <a:buChar char="••"/>
          </a:pPr>
          <a:r>
            <a:rPr lang="en-US" altLang="en-US" sz="1400" kern="1200" dirty="0" smtClean="0"/>
            <a:t>External</a:t>
          </a:r>
          <a:endParaRPr lang="ja-JP" altLang="en-US" sz="1400" kern="1200" dirty="0"/>
        </a:p>
      </dsp:txBody>
      <dsp:txXfrm>
        <a:off x="4615141" y="1698817"/>
        <a:ext cx="1948957" cy="1120866"/>
      </dsp:txXfrm>
    </dsp:sp>
    <dsp:sp modelId="{7CC7829E-EA9E-4F83-8417-5FF6D5851FE9}">
      <dsp:nvSpPr>
        <dsp:cNvPr id="0" name=""/>
        <dsp:cNvSpPr/>
      </dsp:nvSpPr>
      <dsp:spPr>
        <a:xfrm>
          <a:off x="0" y="3087343"/>
          <a:ext cx="2070229" cy="1242138"/>
        </a:xfrm>
        <a:prstGeom prst="wedgeRoundRectCallout">
          <a:avLst/>
        </a:prstGeom>
        <a:solidFill>
          <a:schemeClr val="accent4">
            <a:hueOff val="-1913473"/>
            <a:satOff val="11528"/>
            <a:lumOff val="9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いつの間にか</a:t>
          </a:r>
          <a:r>
            <a:rPr lang="en-US" altLang="ja-JP" sz="1400" b="1" kern="1200" dirty="0" smtClean="0"/>
            <a:t/>
          </a:r>
          <a:br>
            <a:rPr lang="en-US" altLang="ja-JP" sz="1400" b="1" kern="1200" dirty="0" smtClean="0"/>
          </a:br>
          <a:r>
            <a:rPr lang="ja-JP" altLang="en-US" sz="1400" b="1" kern="1200" dirty="0" smtClean="0"/>
            <a:t>治っていた</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Indirectly Fixed</a:t>
          </a:r>
          <a:endParaRPr lang="ja-JP" altLang="en-US" sz="1400" kern="1200" dirty="0"/>
        </a:p>
      </dsp:txBody>
      <dsp:txXfrm>
        <a:off x="60636" y="3147979"/>
        <a:ext cx="1948957" cy="1120866"/>
      </dsp:txXfrm>
    </dsp:sp>
    <dsp:sp modelId="{B6C008E9-7FDE-43BE-B4CC-DCBE468BF0EA}">
      <dsp:nvSpPr>
        <dsp:cNvPr id="0" name=""/>
        <dsp:cNvSpPr/>
      </dsp:nvSpPr>
      <dsp:spPr>
        <a:xfrm>
          <a:off x="2277253" y="3087343"/>
          <a:ext cx="2070229" cy="1242138"/>
        </a:xfrm>
        <a:prstGeom prst="wedgeRoundRectCallou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このバージョンでは</a:t>
          </a:r>
          <a:r>
            <a:rPr lang="en-US" altLang="ja-JP" sz="1400" b="1" kern="1200" dirty="0" smtClean="0"/>
            <a:t/>
          </a:r>
          <a:br>
            <a:rPr lang="en-US" altLang="ja-JP" sz="1400" b="1" kern="1200" dirty="0" smtClean="0"/>
          </a:br>
          <a:r>
            <a:rPr lang="ja-JP" altLang="en-US" sz="1400" b="1" kern="1200" dirty="0" smtClean="0"/>
            <a:t>修正しない</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Defer, Postpone</a:t>
          </a:r>
          <a:endParaRPr lang="ja-JP" altLang="en-US" sz="1400" kern="1200" dirty="0"/>
        </a:p>
        <a:p>
          <a:pPr marL="114300" lvl="1" indent="-114300" algn="l" defTabSz="622300">
            <a:lnSpc>
              <a:spcPct val="90000"/>
            </a:lnSpc>
            <a:spcBef>
              <a:spcPct val="0"/>
            </a:spcBef>
            <a:spcAft>
              <a:spcPct val="15000"/>
            </a:spcAft>
            <a:buChar char="••"/>
          </a:pPr>
          <a:r>
            <a:rPr lang="en-US" altLang="ja-JP" sz="1400" kern="1200" dirty="0" smtClean="0"/>
            <a:t>No Plans To Fix This Release</a:t>
          </a:r>
          <a:endParaRPr lang="ja-JP" altLang="en-US" sz="1400" kern="1200" dirty="0"/>
        </a:p>
      </dsp:txBody>
      <dsp:txXfrm>
        <a:off x="2337889" y="3147979"/>
        <a:ext cx="1948957" cy="1120866"/>
      </dsp:txXfrm>
    </dsp:sp>
    <dsp:sp modelId="{6FC2CE45-57CC-45CE-A51F-05BF000354EF}">
      <dsp:nvSpPr>
        <dsp:cNvPr id="0" name=""/>
        <dsp:cNvSpPr/>
      </dsp:nvSpPr>
      <dsp:spPr>
        <a:xfrm>
          <a:off x="4554505" y="3087343"/>
          <a:ext cx="2070229" cy="1242138"/>
        </a:xfrm>
        <a:prstGeom prst="wedgeRoundRectCallout">
          <a:avLst/>
        </a:prstGeom>
        <a:solidFill>
          <a:schemeClr val="accent4">
            <a:hueOff val="-2551297"/>
            <a:satOff val="15371"/>
            <a:lumOff val="12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修正しない</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Won't Fix</a:t>
          </a:r>
          <a:endParaRPr lang="ja-JP" altLang="en-US" sz="1400" kern="1200" dirty="0"/>
        </a:p>
        <a:p>
          <a:pPr marL="114300" lvl="1" indent="-114300" algn="l" defTabSz="622300">
            <a:lnSpc>
              <a:spcPct val="90000"/>
            </a:lnSpc>
            <a:spcBef>
              <a:spcPct val="0"/>
            </a:spcBef>
            <a:spcAft>
              <a:spcPct val="15000"/>
            </a:spcAft>
            <a:buChar char="••"/>
          </a:pPr>
          <a:r>
            <a:rPr lang="en-US" altLang="ja-JP" sz="1400" kern="1200" dirty="0" smtClean="0"/>
            <a:t>NPTF; No Plans To Fix Ever</a:t>
          </a:r>
          <a:endParaRPr lang="ja-JP" altLang="en-US" sz="1400" kern="1200" dirty="0"/>
        </a:p>
      </dsp:txBody>
      <dsp:txXfrm>
        <a:off x="4615141" y="3147979"/>
        <a:ext cx="1948957" cy="1120866"/>
      </dsp:txXfrm>
    </dsp:sp>
    <dsp:sp modelId="{72FE9FE1-1227-4327-9E9D-703433929D1F}">
      <dsp:nvSpPr>
        <dsp:cNvPr id="0" name=""/>
        <dsp:cNvSpPr/>
      </dsp:nvSpPr>
      <dsp:spPr>
        <a:xfrm>
          <a:off x="0" y="4536504"/>
          <a:ext cx="2070229" cy="1242138"/>
        </a:xfrm>
        <a:prstGeom prst="wedgeRoundRectCallout">
          <a:avLst/>
        </a:prstGeom>
        <a:solidFill>
          <a:schemeClr val="accent4">
            <a:hueOff val="-2870209"/>
            <a:satOff val="17292"/>
            <a:lumOff val="13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お蔵入り</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Obsolete</a:t>
          </a:r>
          <a:endParaRPr lang="ja-JP" altLang="en-US" sz="1400" kern="1200" dirty="0"/>
        </a:p>
      </dsp:txBody>
      <dsp:txXfrm>
        <a:off x="60636" y="4597140"/>
        <a:ext cx="1948957" cy="1120866"/>
      </dsp:txXfrm>
    </dsp:sp>
    <dsp:sp modelId="{6F2F123C-CB08-4D70-8661-EC0F076AF3C8}">
      <dsp:nvSpPr>
        <dsp:cNvPr id="0" name=""/>
        <dsp:cNvSpPr/>
      </dsp:nvSpPr>
      <dsp:spPr>
        <a:xfrm>
          <a:off x="2277253" y="4536504"/>
          <a:ext cx="2070229" cy="1242138"/>
        </a:xfrm>
        <a:prstGeom prst="wedgeRoundRectCallout">
          <a:avLst/>
        </a:prstGeom>
        <a:solidFill>
          <a:schemeClr val="accent4">
            <a:hueOff val="-3189121"/>
            <a:satOff val="19214"/>
            <a:lumOff val="1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情報不足</a:t>
          </a:r>
          <a:endParaRPr lang="ja-JP" altLang="en-US" sz="1400" b="1" kern="1200" dirty="0"/>
        </a:p>
        <a:p>
          <a:pPr marL="114300" lvl="1" indent="-114300" algn="l" defTabSz="622300">
            <a:lnSpc>
              <a:spcPct val="90000"/>
            </a:lnSpc>
            <a:spcBef>
              <a:spcPct val="0"/>
            </a:spcBef>
            <a:spcAft>
              <a:spcPct val="15000"/>
            </a:spcAft>
            <a:buChar char="••"/>
          </a:pPr>
          <a:r>
            <a:rPr lang="en-US" altLang="en-US" sz="1400" kern="1200" dirty="0" smtClean="0"/>
            <a:t>Need More Information</a:t>
          </a:r>
          <a:endParaRPr lang="ja-JP" altLang="en-US" sz="1400" kern="1200" dirty="0"/>
        </a:p>
      </dsp:txBody>
      <dsp:txXfrm>
        <a:off x="2337889" y="4597140"/>
        <a:ext cx="1948957" cy="1120866"/>
      </dsp:txXfrm>
    </dsp:sp>
    <dsp:sp modelId="{0B49A03F-F099-40ED-BBC2-683DEE2C8B84}">
      <dsp:nvSpPr>
        <dsp:cNvPr id="0" name=""/>
        <dsp:cNvSpPr/>
      </dsp:nvSpPr>
      <dsp:spPr>
        <a:xfrm>
          <a:off x="4554505" y="4536504"/>
          <a:ext cx="2070229" cy="1242138"/>
        </a:xfrm>
        <a:prstGeom prst="wedgeRoundRectCallout">
          <a:avLst/>
        </a:prstGeom>
        <a:solidFill>
          <a:schemeClr val="accent4">
            <a:hueOff val="-3508033"/>
            <a:satOff val="21135"/>
            <a:lumOff val="16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ドキュメントの誤り</a:t>
          </a:r>
          <a:endParaRPr lang="ja-JP" altLang="en-US" sz="1400" b="1" kern="1200" dirty="0"/>
        </a:p>
        <a:p>
          <a:pPr marL="114300" lvl="1" indent="-114300" algn="l" defTabSz="622300">
            <a:lnSpc>
              <a:spcPct val="90000"/>
            </a:lnSpc>
            <a:spcBef>
              <a:spcPct val="0"/>
            </a:spcBef>
            <a:spcAft>
              <a:spcPct val="15000"/>
            </a:spcAft>
            <a:buChar char="••"/>
          </a:pPr>
          <a:r>
            <a:rPr lang="en-US" altLang="ja-JP" sz="1400" kern="1200" dirty="0" smtClean="0"/>
            <a:t>Documentation Error</a:t>
          </a:r>
          <a:endParaRPr lang="ja-JP" altLang="en-US" sz="1400" kern="1200" dirty="0"/>
        </a:p>
      </dsp:txBody>
      <dsp:txXfrm>
        <a:off x="4615141" y="4597140"/>
        <a:ext cx="1948957" cy="1120866"/>
      </dsp:txXfrm>
    </dsp:sp>
    <dsp:sp modelId="{1C717444-6DE2-4605-BD67-DCDC0CCD1F42}">
      <dsp:nvSpPr>
        <dsp:cNvPr id="0" name=""/>
        <dsp:cNvSpPr/>
      </dsp:nvSpPr>
      <dsp:spPr>
        <a:xfrm>
          <a:off x="0" y="5985665"/>
          <a:ext cx="2070229" cy="1242138"/>
        </a:xfrm>
        <a:prstGeom prst="wedgeRoundRectCallout">
          <a:avLst/>
        </a:prstGeom>
        <a:solidFill>
          <a:schemeClr val="accent4">
            <a:hueOff val="-3826945"/>
            <a:satOff val="23056"/>
            <a:lumOff val="18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サポートしない設定</a:t>
          </a:r>
          <a:endParaRPr lang="ja-JP" altLang="en-US" sz="1400" b="1" kern="1200" dirty="0"/>
        </a:p>
        <a:p>
          <a:pPr marL="114300" lvl="1" indent="-114300" algn="l" defTabSz="622300">
            <a:lnSpc>
              <a:spcPct val="90000"/>
            </a:lnSpc>
            <a:spcBef>
              <a:spcPct val="0"/>
            </a:spcBef>
            <a:spcAft>
              <a:spcPct val="15000"/>
            </a:spcAft>
            <a:buChar char="••"/>
          </a:pPr>
          <a:r>
            <a:rPr lang="en-US" altLang="ja-JP" sz="1400" kern="1200" dirty="0" smtClean="0"/>
            <a:t>Unsupported Configuration</a:t>
          </a:r>
          <a:endParaRPr lang="ja-JP" altLang="en-US" sz="1400" kern="1200" dirty="0"/>
        </a:p>
      </dsp:txBody>
      <dsp:txXfrm>
        <a:off x="60636" y="6046301"/>
        <a:ext cx="1948957" cy="1120866"/>
      </dsp:txXfrm>
    </dsp:sp>
    <dsp:sp modelId="{968A5F5E-59CF-41EB-BFB6-41C802786D02}">
      <dsp:nvSpPr>
        <dsp:cNvPr id="0" name=""/>
        <dsp:cNvSpPr/>
      </dsp:nvSpPr>
      <dsp:spPr>
        <a:xfrm>
          <a:off x="2277253" y="5985665"/>
          <a:ext cx="2070229" cy="1242138"/>
        </a:xfrm>
        <a:prstGeom prst="wedgeRoundRectCallout">
          <a:avLst/>
        </a:prstGeom>
        <a:solidFill>
          <a:schemeClr val="accent4">
            <a:hueOff val="-4145858"/>
            <a:satOff val="24978"/>
            <a:lumOff val="20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ユーザーの勘違い</a:t>
          </a:r>
          <a:endParaRPr lang="ja-JP" altLang="en-US" sz="1400" b="1" kern="1200" dirty="0"/>
        </a:p>
        <a:p>
          <a:pPr marL="114300" lvl="1" indent="-114300" algn="l" defTabSz="622300">
            <a:lnSpc>
              <a:spcPct val="90000"/>
            </a:lnSpc>
            <a:spcBef>
              <a:spcPct val="0"/>
            </a:spcBef>
            <a:spcAft>
              <a:spcPct val="15000"/>
            </a:spcAft>
            <a:buChar char="••"/>
          </a:pPr>
          <a:r>
            <a:rPr lang="en-US" altLang="ja-JP" sz="1400" kern="1200" dirty="0" smtClean="0"/>
            <a:t>User Misunderstanding</a:t>
          </a:r>
          <a:endParaRPr lang="ja-JP" altLang="en-US" sz="1400" kern="1200" dirty="0"/>
        </a:p>
      </dsp:txBody>
      <dsp:txXfrm>
        <a:off x="2337889" y="6046301"/>
        <a:ext cx="1948957" cy="1120866"/>
      </dsp:txXfrm>
    </dsp:sp>
    <dsp:sp modelId="{D376D8A5-798F-4ED1-8986-7B7FBE201433}">
      <dsp:nvSpPr>
        <dsp:cNvPr id="0" name=""/>
        <dsp:cNvSpPr/>
      </dsp:nvSpPr>
      <dsp:spPr>
        <a:xfrm>
          <a:off x="4554505" y="5985665"/>
          <a:ext cx="2070229" cy="1242138"/>
        </a:xfrm>
        <a:prstGeom prst="wedgeRoundRectCallou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ja-JP" altLang="en-US" sz="1400" b="1" kern="1200" dirty="0" smtClean="0"/>
            <a:t>その他</a:t>
          </a:r>
          <a:endParaRPr lang="ja-JP" altLang="en-US" sz="1400" b="1" kern="1200" dirty="0"/>
        </a:p>
        <a:p>
          <a:pPr marL="114300" lvl="1" indent="-114300" algn="l" defTabSz="622300">
            <a:lnSpc>
              <a:spcPct val="90000"/>
            </a:lnSpc>
            <a:spcBef>
              <a:spcPct val="0"/>
            </a:spcBef>
            <a:spcAft>
              <a:spcPct val="15000"/>
            </a:spcAft>
            <a:buChar char="••"/>
          </a:pPr>
          <a:r>
            <a:rPr lang="en-US" altLang="ja-JP" sz="1400" kern="1200" dirty="0" smtClean="0"/>
            <a:t>Other</a:t>
          </a:r>
          <a:endParaRPr lang="ja-JP" altLang="en-US" sz="1400" kern="1200" dirty="0"/>
        </a:p>
      </dsp:txBody>
      <dsp:txXfrm>
        <a:off x="4615141" y="6046301"/>
        <a:ext cx="1948957" cy="1120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0670AB-9ADC-48C9-AB9E-91DA2C806ACC}">
      <dsp:nvSpPr>
        <dsp:cNvPr id="0" name=""/>
        <dsp:cNvSpPr/>
      </dsp:nvSpPr>
      <dsp:spPr>
        <a:xfrm>
          <a:off x="1940" y="265079"/>
          <a:ext cx="1539733" cy="9238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バグ報告書の番号</a:t>
          </a:r>
          <a:endParaRPr lang="en-US" sz="1200" b="1" kern="1200" dirty="0"/>
        </a:p>
        <a:p>
          <a:pPr marL="114300" lvl="1" indent="-114300" algn="l" defTabSz="533400">
            <a:lnSpc>
              <a:spcPct val="90000"/>
            </a:lnSpc>
            <a:spcBef>
              <a:spcPct val="0"/>
            </a:spcBef>
            <a:spcAft>
              <a:spcPct val="15000"/>
            </a:spcAft>
            <a:buChar char="••"/>
          </a:pPr>
          <a:r>
            <a:rPr lang="en-US" sz="1200" kern="1200" dirty="0" smtClean="0"/>
            <a:t>Bug</a:t>
          </a:r>
          <a:r>
            <a:rPr lang="en-US" altLang="ja-JP" sz="1200" kern="1200" dirty="0" smtClean="0"/>
            <a:t>#</a:t>
          </a:r>
          <a:endParaRPr lang="en-US" sz="1200" kern="1200" dirty="0"/>
        </a:p>
        <a:p>
          <a:pPr marL="114300" lvl="1" indent="-114300" algn="l" defTabSz="533400">
            <a:lnSpc>
              <a:spcPct val="90000"/>
            </a:lnSpc>
            <a:spcBef>
              <a:spcPct val="0"/>
            </a:spcBef>
            <a:spcAft>
              <a:spcPct val="15000"/>
            </a:spcAft>
            <a:buChar char="••"/>
          </a:pPr>
          <a:r>
            <a:rPr lang="en-US" sz="1200" kern="1200" dirty="0" smtClean="0"/>
            <a:t>ITS#</a:t>
          </a:r>
          <a:endParaRPr lang="en-US" sz="1200" kern="1200" dirty="0"/>
        </a:p>
        <a:p>
          <a:pPr marL="114300" lvl="1" indent="-114300" algn="l" defTabSz="533400">
            <a:lnSpc>
              <a:spcPct val="90000"/>
            </a:lnSpc>
            <a:spcBef>
              <a:spcPct val="0"/>
            </a:spcBef>
            <a:spcAft>
              <a:spcPct val="15000"/>
            </a:spcAft>
            <a:buChar char="••"/>
          </a:pPr>
          <a:r>
            <a:rPr lang="en-US" sz="1200" kern="1200" dirty="0" smtClean="0"/>
            <a:t>Ticket#</a:t>
          </a:r>
          <a:endParaRPr lang="en-US" sz="1200" kern="1200" dirty="0"/>
        </a:p>
      </dsp:txBody>
      <dsp:txXfrm>
        <a:off x="47038" y="310177"/>
        <a:ext cx="1449537" cy="833644"/>
      </dsp:txXfrm>
    </dsp:sp>
    <dsp:sp modelId="{D804B257-BAED-44CF-8285-902D465F48E9}">
      <dsp:nvSpPr>
        <dsp:cNvPr id="0" name=""/>
        <dsp:cNvSpPr/>
      </dsp:nvSpPr>
      <dsp:spPr>
        <a:xfrm>
          <a:off x="1695647" y="265079"/>
          <a:ext cx="1539733" cy="923840"/>
        </a:xfrm>
        <a:prstGeom prst="roundRect">
          <a:avLst/>
        </a:prstGeom>
        <a:solidFill>
          <a:schemeClr val="accent4">
            <a:hueOff val="-165362"/>
            <a:satOff val="996"/>
            <a:lumOff val="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件名</a:t>
          </a:r>
          <a:endParaRPr lang="en-US" sz="1200" b="1" kern="1200" dirty="0"/>
        </a:p>
        <a:p>
          <a:pPr marL="114300" lvl="1" indent="-114300" algn="l" defTabSz="533400">
            <a:lnSpc>
              <a:spcPct val="90000"/>
            </a:lnSpc>
            <a:spcBef>
              <a:spcPct val="0"/>
            </a:spcBef>
            <a:spcAft>
              <a:spcPct val="15000"/>
            </a:spcAft>
            <a:buChar char="••"/>
          </a:pPr>
          <a:r>
            <a:rPr lang="en-US" sz="1200" kern="1200" smtClean="0"/>
            <a:t>Subject</a:t>
          </a:r>
          <a:endParaRPr lang="en-US" sz="1200" kern="1200"/>
        </a:p>
        <a:p>
          <a:pPr marL="114300" lvl="1" indent="-114300" algn="l" defTabSz="533400">
            <a:lnSpc>
              <a:spcPct val="90000"/>
            </a:lnSpc>
            <a:spcBef>
              <a:spcPct val="0"/>
            </a:spcBef>
            <a:spcAft>
              <a:spcPct val="15000"/>
            </a:spcAft>
            <a:buChar char="••"/>
          </a:pPr>
          <a:r>
            <a:rPr lang="en-US" sz="1200" kern="1200" smtClean="0"/>
            <a:t>Title</a:t>
          </a:r>
          <a:endParaRPr lang="en-US" sz="1200" kern="1200"/>
        </a:p>
      </dsp:txBody>
      <dsp:txXfrm>
        <a:off x="1740745" y="310177"/>
        <a:ext cx="1449537" cy="833644"/>
      </dsp:txXfrm>
    </dsp:sp>
    <dsp:sp modelId="{47C621D6-6A6C-401B-B787-2D296DDE3DAD}">
      <dsp:nvSpPr>
        <dsp:cNvPr id="0" name=""/>
        <dsp:cNvSpPr/>
      </dsp:nvSpPr>
      <dsp:spPr>
        <a:xfrm>
          <a:off x="3389354" y="265079"/>
          <a:ext cx="1539733" cy="923840"/>
        </a:xfrm>
        <a:prstGeom prst="roundRect">
          <a:avLst/>
        </a:prstGeom>
        <a:solidFill>
          <a:schemeClr val="accent4">
            <a:hueOff val="-330724"/>
            <a:satOff val="1993"/>
            <a:lumOff val="1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製品名 </a:t>
          </a:r>
          <a:r>
            <a:rPr lang="en-US" altLang="ja-JP" sz="1200" b="1" kern="1200" dirty="0" smtClean="0"/>
            <a:t>/ </a:t>
          </a:r>
          <a:r>
            <a:rPr lang="ja-JP" altLang="en-US" sz="1200" b="1" kern="1200" dirty="0" smtClean="0"/>
            <a:t>ブランチ名</a:t>
          </a:r>
          <a:endParaRPr lang="en-US" sz="1200" b="1" kern="1200" dirty="0"/>
        </a:p>
        <a:p>
          <a:pPr marL="114300" lvl="1" indent="-114300" algn="l" defTabSz="533400">
            <a:lnSpc>
              <a:spcPct val="90000"/>
            </a:lnSpc>
            <a:spcBef>
              <a:spcPct val="0"/>
            </a:spcBef>
            <a:spcAft>
              <a:spcPct val="15000"/>
            </a:spcAft>
            <a:buChar char="••"/>
          </a:pPr>
          <a:r>
            <a:rPr lang="en-US" sz="1200" kern="1200" dirty="0" smtClean="0"/>
            <a:t>Product Name</a:t>
          </a:r>
          <a:endParaRPr lang="en-US" sz="1200" kern="1200" dirty="0"/>
        </a:p>
        <a:p>
          <a:pPr marL="114300" lvl="1" indent="-114300" algn="l" defTabSz="533400">
            <a:lnSpc>
              <a:spcPct val="90000"/>
            </a:lnSpc>
            <a:spcBef>
              <a:spcPct val="0"/>
            </a:spcBef>
            <a:spcAft>
              <a:spcPct val="15000"/>
            </a:spcAft>
            <a:buChar char="••"/>
          </a:pPr>
          <a:r>
            <a:rPr lang="en-US" sz="1200" kern="1200" smtClean="0"/>
            <a:t>Branch Name / Milestone</a:t>
          </a:r>
          <a:endParaRPr lang="en-US" sz="1200" kern="1200"/>
        </a:p>
      </dsp:txBody>
      <dsp:txXfrm>
        <a:off x="3434452" y="310177"/>
        <a:ext cx="1449537" cy="833644"/>
      </dsp:txXfrm>
    </dsp:sp>
    <dsp:sp modelId="{D4A13E4D-19EA-4B69-AA2B-F63E9F7B9587}">
      <dsp:nvSpPr>
        <dsp:cNvPr id="0" name=""/>
        <dsp:cNvSpPr/>
      </dsp:nvSpPr>
      <dsp:spPr>
        <a:xfrm>
          <a:off x="5083061" y="265079"/>
          <a:ext cx="1539733" cy="923840"/>
        </a:xfrm>
        <a:prstGeom prst="roundRect">
          <a:avLst/>
        </a:prstGeom>
        <a:solidFill>
          <a:schemeClr val="accent4">
            <a:hueOff val="-496086"/>
            <a:satOff val="2989"/>
            <a:lumOff val="2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サブシステム名</a:t>
          </a:r>
          <a:endParaRPr lang="en-US" sz="1200" b="1" kern="1200" dirty="0"/>
        </a:p>
        <a:p>
          <a:pPr marL="114300" lvl="1" indent="-114300" algn="l" defTabSz="533400">
            <a:lnSpc>
              <a:spcPct val="90000"/>
            </a:lnSpc>
            <a:spcBef>
              <a:spcPct val="0"/>
            </a:spcBef>
            <a:spcAft>
              <a:spcPct val="15000"/>
            </a:spcAft>
            <a:buChar char="••"/>
          </a:pPr>
          <a:r>
            <a:rPr lang="en-US" sz="1200" kern="1200" dirty="0" smtClean="0"/>
            <a:t>Subsystem</a:t>
          </a:r>
          <a:endParaRPr lang="en-US" sz="1200" kern="1200" dirty="0"/>
        </a:p>
      </dsp:txBody>
      <dsp:txXfrm>
        <a:off x="5128159" y="310177"/>
        <a:ext cx="1449537" cy="833644"/>
      </dsp:txXfrm>
    </dsp:sp>
    <dsp:sp modelId="{34DF5FBE-343C-4644-B0E0-6779ACC75801}">
      <dsp:nvSpPr>
        <dsp:cNvPr id="0" name=""/>
        <dsp:cNvSpPr/>
      </dsp:nvSpPr>
      <dsp:spPr>
        <a:xfrm>
          <a:off x="1940" y="1342892"/>
          <a:ext cx="1539733" cy="923840"/>
        </a:xfrm>
        <a:prstGeom prst="roundRect">
          <a:avLst/>
        </a:prstGeom>
        <a:solidFill>
          <a:schemeClr val="accent4">
            <a:hueOff val="-661447"/>
            <a:satOff val="3985"/>
            <a:lumOff val="3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バグの種別</a:t>
          </a:r>
          <a:endParaRPr lang="en-US" sz="1200" b="1" kern="1200" dirty="0"/>
        </a:p>
        <a:p>
          <a:pPr marL="114300" lvl="1" indent="-114300" algn="l" defTabSz="533400">
            <a:lnSpc>
              <a:spcPct val="90000"/>
            </a:lnSpc>
            <a:spcBef>
              <a:spcPct val="0"/>
            </a:spcBef>
            <a:spcAft>
              <a:spcPct val="15000"/>
            </a:spcAft>
            <a:buChar char="••"/>
          </a:pPr>
          <a:r>
            <a:rPr lang="en-US" sz="1200" kern="1200" dirty="0" smtClean="0"/>
            <a:t>Issue Type</a:t>
          </a:r>
          <a:endParaRPr lang="en-US" sz="1200" kern="1200" dirty="0"/>
        </a:p>
        <a:p>
          <a:pPr marL="114300" lvl="1" indent="-114300" algn="l" defTabSz="533400">
            <a:lnSpc>
              <a:spcPct val="90000"/>
            </a:lnSpc>
            <a:spcBef>
              <a:spcPct val="0"/>
            </a:spcBef>
            <a:spcAft>
              <a:spcPct val="15000"/>
            </a:spcAft>
            <a:buChar char="••"/>
          </a:pPr>
          <a:r>
            <a:rPr lang="en-US" sz="1200" kern="1200" dirty="0" smtClean="0"/>
            <a:t>Tracker</a:t>
          </a:r>
          <a:endParaRPr lang="en-US" sz="1200" kern="1200" dirty="0"/>
        </a:p>
      </dsp:txBody>
      <dsp:txXfrm>
        <a:off x="47038" y="1387990"/>
        <a:ext cx="1449537" cy="833644"/>
      </dsp:txXfrm>
    </dsp:sp>
    <dsp:sp modelId="{B62B3E0C-694D-42A0-B235-015640767CAF}">
      <dsp:nvSpPr>
        <dsp:cNvPr id="0" name=""/>
        <dsp:cNvSpPr/>
      </dsp:nvSpPr>
      <dsp:spPr>
        <a:xfrm>
          <a:off x="1695647" y="1342892"/>
          <a:ext cx="1539733" cy="923840"/>
        </a:xfrm>
        <a:prstGeom prst="roundRect">
          <a:avLst/>
        </a:prstGeom>
        <a:solidFill>
          <a:schemeClr val="accent4">
            <a:hueOff val="-826809"/>
            <a:satOff val="4981"/>
            <a:lumOff val="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zh-TW" altLang="en-US" sz="1200" b="1" kern="1200" dirty="0" smtClean="0"/>
            <a:t>発見者 </a:t>
          </a:r>
          <a:r>
            <a:rPr lang="en-US" altLang="zh-TW" sz="1200" b="1" kern="1200" dirty="0" smtClean="0"/>
            <a:t>/ </a:t>
          </a:r>
          <a:r>
            <a:rPr lang="zh-TW" altLang="en-US" sz="1200" b="1" kern="1200" dirty="0" smtClean="0"/>
            <a:t>報告者</a:t>
          </a:r>
          <a:endParaRPr lang="en-US" sz="1200" b="1" kern="1200" dirty="0"/>
        </a:p>
        <a:p>
          <a:pPr marL="114300" lvl="1" indent="-114300" algn="l" defTabSz="533400">
            <a:lnSpc>
              <a:spcPct val="90000"/>
            </a:lnSpc>
            <a:spcBef>
              <a:spcPct val="0"/>
            </a:spcBef>
            <a:spcAft>
              <a:spcPct val="15000"/>
            </a:spcAft>
            <a:buChar char="••"/>
          </a:pPr>
          <a:r>
            <a:rPr lang="en-US" sz="1200" kern="1200" dirty="0" smtClean="0"/>
            <a:t>Source</a:t>
          </a:r>
          <a:endParaRPr lang="en-US" sz="1200" kern="1200" dirty="0"/>
        </a:p>
        <a:p>
          <a:pPr marL="114300" lvl="1" indent="-114300" algn="l" defTabSz="533400">
            <a:lnSpc>
              <a:spcPct val="90000"/>
            </a:lnSpc>
            <a:spcBef>
              <a:spcPct val="0"/>
            </a:spcBef>
            <a:spcAft>
              <a:spcPct val="15000"/>
            </a:spcAft>
            <a:buChar char="••"/>
          </a:pPr>
          <a:r>
            <a:rPr lang="en-US" sz="1200" kern="1200" dirty="0" smtClean="0"/>
            <a:t>Opened By / Logged By</a:t>
          </a:r>
          <a:endParaRPr lang="en-US" sz="1200" kern="1200" dirty="0"/>
        </a:p>
      </dsp:txBody>
      <dsp:txXfrm>
        <a:off x="1740745" y="1387990"/>
        <a:ext cx="1449537" cy="833644"/>
      </dsp:txXfrm>
    </dsp:sp>
    <dsp:sp modelId="{1159F90E-EAD4-48CA-8A75-339392D51AB1}">
      <dsp:nvSpPr>
        <dsp:cNvPr id="0" name=""/>
        <dsp:cNvSpPr/>
      </dsp:nvSpPr>
      <dsp:spPr>
        <a:xfrm>
          <a:off x="3389354" y="1342892"/>
          <a:ext cx="1539733" cy="923840"/>
        </a:xfrm>
        <a:prstGeom prst="roundRect">
          <a:avLst/>
        </a:prstGeom>
        <a:solidFill>
          <a:schemeClr val="accent4">
            <a:hueOff val="-992171"/>
            <a:satOff val="5978"/>
            <a:lumOff val="4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各担当者名</a:t>
          </a:r>
          <a:endParaRPr kumimoji="1" lang="ja-JP" altLang="en-US" kern="1200" dirty="0"/>
        </a:p>
        <a:p>
          <a:pPr marL="114300" lvl="1" indent="-114300" algn="l" defTabSz="533400">
            <a:lnSpc>
              <a:spcPct val="90000"/>
            </a:lnSpc>
            <a:spcBef>
              <a:spcPct val="0"/>
            </a:spcBef>
            <a:spcAft>
              <a:spcPct val="15000"/>
            </a:spcAft>
            <a:buChar char="••"/>
          </a:pPr>
          <a:r>
            <a:rPr lang="en-US" sz="1200" kern="1200" dirty="0" smtClean="0"/>
            <a:t>Dev / </a:t>
          </a:r>
          <a:r>
            <a:rPr lang="en-US" altLang="ja-JP" sz="1200" kern="1200" dirty="0" smtClean="0"/>
            <a:t>Tester</a:t>
          </a:r>
          <a:endParaRPr lang="en-US" sz="1200" kern="1200" dirty="0"/>
        </a:p>
      </dsp:txBody>
      <dsp:txXfrm>
        <a:off x="3434452" y="1387990"/>
        <a:ext cx="1449537" cy="833644"/>
      </dsp:txXfrm>
    </dsp:sp>
    <dsp:sp modelId="{83913333-CF63-4272-BF6B-6A119D3AFA6E}">
      <dsp:nvSpPr>
        <dsp:cNvPr id="0" name=""/>
        <dsp:cNvSpPr/>
      </dsp:nvSpPr>
      <dsp:spPr>
        <a:xfrm>
          <a:off x="5083061" y="1342892"/>
          <a:ext cx="1539733" cy="923840"/>
        </a:xfrm>
        <a:prstGeom prst="roundRect">
          <a:avLst/>
        </a:prstGeom>
        <a:solidFill>
          <a:schemeClr val="accent4">
            <a:hueOff val="-1157533"/>
            <a:satOff val="6974"/>
            <a:lumOff val="5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ユーザー </a:t>
          </a:r>
          <a:r>
            <a:rPr lang="en-US" altLang="ja-JP" sz="1200" b="1" kern="1200" dirty="0" smtClean="0"/>
            <a:t>/</a:t>
          </a:r>
          <a:br>
            <a:rPr lang="en-US" altLang="ja-JP" sz="1200" b="1" kern="1200" dirty="0" smtClean="0"/>
          </a:br>
          <a:r>
            <a:rPr lang="ja-JP" altLang="en-US" sz="1200" b="1" kern="1200" dirty="0" smtClean="0"/>
            <a:t>パートナー</a:t>
          </a:r>
          <a:endParaRPr lang="en-US" sz="1200" b="1" kern="1200" dirty="0"/>
        </a:p>
        <a:p>
          <a:pPr marL="114300" lvl="1" indent="-114300" algn="l" defTabSz="533400">
            <a:lnSpc>
              <a:spcPct val="90000"/>
            </a:lnSpc>
            <a:spcBef>
              <a:spcPct val="0"/>
            </a:spcBef>
            <a:spcAft>
              <a:spcPct val="15000"/>
            </a:spcAft>
            <a:buChar char="••"/>
          </a:pPr>
          <a:r>
            <a:rPr lang="en-US" sz="1200" kern="1200" dirty="0" smtClean="0"/>
            <a:t>Customer / Partner</a:t>
          </a:r>
          <a:endParaRPr lang="en-US" sz="1200" kern="1200" dirty="0"/>
        </a:p>
      </dsp:txBody>
      <dsp:txXfrm>
        <a:off x="5128159" y="1387990"/>
        <a:ext cx="1449537" cy="833644"/>
      </dsp:txXfrm>
    </dsp:sp>
    <dsp:sp modelId="{87AD6C99-D083-4308-BCCD-9E412B1A4092}">
      <dsp:nvSpPr>
        <dsp:cNvPr id="0" name=""/>
        <dsp:cNvSpPr/>
      </dsp:nvSpPr>
      <dsp:spPr>
        <a:xfrm>
          <a:off x="1940" y="2420706"/>
          <a:ext cx="1539733" cy="923840"/>
        </a:xfrm>
        <a:prstGeom prst="roundRect">
          <a:avLst/>
        </a:prstGeom>
        <a:solidFill>
          <a:schemeClr val="accent4">
            <a:hueOff val="-1322895"/>
            <a:satOff val="7970"/>
            <a:lumOff val="6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状態</a:t>
          </a:r>
          <a:endParaRPr lang="en-US" sz="1200" b="1" kern="1200" dirty="0"/>
        </a:p>
        <a:p>
          <a:pPr marL="114300" lvl="1" indent="-114300" algn="l" defTabSz="533400">
            <a:lnSpc>
              <a:spcPct val="90000"/>
            </a:lnSpc>
            <a:spcBef>
              <a:spcPct val="0"/>
            </a:spcBef>
            <a:spcAft>
              <a:spcPct val="15000"/>
            </a:spcAft>
            <a:buChar char="••"/>
          </a:pPr>
          <a:r>
            <a:rPr lang="en-US" sz="1200" kern="1200" dirty="0" smtClean="0"/>
            <a:t>Status</a:t>
          </a:r>
          <a:endParaRPr lang="en-US" sz="1200" kern="1200" dirty="0"/>
        </a:p>
      </dsp:txBody>
      <dsp:txXfrm>
        <a:off x="47038" y="2465804"/>
        <a:ext cx="1449537" cy="833644"/>
      </dsp:txXfrm>
    </dsp:sp>
    <dsp:sp modelId="{AC554AD8-9AD8-4532-8098-0EFDDA7B45DA}">
      <dsp:nvSpPr>
        <dsp:cNvPr id="0" name=""/>
        <dsp:cNvSpPr/>
      </dsp:nvSpPr>
      <dsp:spPr>
        <a:xfrm>
          <a:off x="1695647" y="2420706"/>
          <a:ext cx="1539733" cy="923840"/>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処理方法</a:t>
          </a:r>
          <a:endParaRPr lang="en-US" sz="1200" b="1" kern="1200" dirty="0"/>
        </a:p>
        <a:p>
          <a:pPr marL="114300" lvl="1" indent="-114300" algn="l" defTabSz="533400">
            <a:lnSpc>
              <a:spcPct val="90000"/>
            </a:lnSpc>
            <a:spcBef>
              <a:spcPct val="0"/>
            </a:spcBef>
            <a:spcAft>
              <a:spcPct val="15000"/>
            </a:spcAft>
            <a:buChar char="••"/>
          </a:pPr>
          <a:r>
            <a:rPr lang="en-US" sz="1200" kern="1200" dirty="0" smtClean="0"/>
            <a:t>Resolution</a:t>
          </a:r>
          <a:endParaRPr lang="en-US" sz="1200" kern="1200" dirty="0"/>
        </a:p>
        <a:p>
          <a:pPr marL="114300" lvl="1" indent="-114300" algn="l" defTabSz="533400">
            <a:lnSpc>
              <a:spcPct val="90000"/>
            </a:lnSpc>
            <a:spcBef>
              <a:spcPct val="0"/>
            </a:spcBef>
            <a:spcAft>
              <a:spcPct val="15000"/>
            </a:spcAft>
            <a:buChar char="••"/>
          </a:pPr>
          <a:r>
            <a:rPr lang="en-US" sz="1200" kern="1200" dirty="0" smtClean="0"/>
            <a:t>Dev Action</a:t>
          </a:r>
          <a:endParaRPr lang="en-US" sz="1200" kern="1200" dirty="0"/>
        </a:p>
      </dsp:txBody>
      <dsp:txXfrm>
        <a:off x="1740745" y="2465804"/>
        <a:ext cx="1449537" cy="833644"/>
      </dsp:txXfrm>
    </dsp:sp>
    <dsp:sp modelId="{6DEC4F30-CBFF-4C36-A2AA-175220C429D1}">
      <dsp:nvSpPr>
        <dsp:cNvPr id="0" name=""/>
        <dsp:cNvSpPr/>
      </dsp:nvSpPr>
      <dsp:spPr>
        <a:xfrm>
          <a:off x="3389354" y="2420706"/>
          <a:ext cx="1539733" cy="923840"/>
        </a:xfrm>
        <a:prstGeom prst="roundRect">
          <a:avLst/>
        </a:prstGeom>
        <a:solidFill>
          <a:schemeClr val="accent4">
            <a:hueOff val="-1653618"/>
            <a:satOff val="9963"/>
            <a:lumOff val="7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深刻度 </a:t>
          </a:r>
          <a:r>
            <a:rPr lang="en-US" altLang="ja-JP" sz="1200" b="1" kern="1200" dirty="0" smtClean="0"/>
            <a:t>/ </a:t>
          </a:r>
          <a:r>
            <a:rPr lang="ja-JP" altLang="en-US" sz="1200" b="1" kern="1200" dirty="0" smtClean="0"/>
            <a:t>優先度</a:t>
          </a:r>
          <a:endParaRPr lang="en-US" sz="1200" b="1" kern="1200" dirty="0"/>
        </a:p>
        <a:p>
          <a:pPr marL="114300" lvl="1" indent="-114300" algn="l" defTabSz="533400">
            <a:lnSpc>
              <a:spcPct val="90000"/>
            </a:lnSpc>
            <a:spcBef>
              <a:spcPct val="0"/>
            </a:spcBef>
            <a:spcAft>
              <a:spcPct val="15000"/>
            </a:spcAft>
            <a:buChar char="••"/>
          </a:pPr>
          <a:r>
            <a:rPr lang="en-US" sz="1200" kern="1200" dirty="0" smtClean="0"/>
            <a:t>Severity / Priority</a:t>
          </a:r>
          <a:endParaRPr lang="en-US" sz="1200" kern="1200" dirty="0"/>
        </a:p>
      </dsp:txBody>
      <dsp:txXfrm>
        <a:off x="3434452" y="2465804"/>
        <a:ext cx="1449537" cy="833644"/>
      </dsp:txXfrm>
    </dsp:sp>
    <dsp:sp modelId="{F9DF50B9-801D-4D70-88C4-637D8EE30382}">
      <dsp:nvSpPr>
        <dsp:cNvPr id="0" name=""/>
        <dsp:cNvSpPr/>
      </dsp:nvSpPr>
      <dsp:spPr>
        <a:xfrm>
          <a:off x="5083061" y="2420706"/>
          <a:ext cx="1539733" cy="923840"/>
        </a:xfrm>
        <a:prstGeom prst="roundRect">
          <a:avLst/>
        </a:prstGeom>
        <a:solidFill>
          <a:schemeClr val="accent4">
            <a:hueOff val="-1818980"/>
            <a:satOff val="10959"/>
            <a:lumOff val="8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トリアージの</a:t>
          </a:r>
          <a:r>
            <a:rPr lang="en-US" altLang="ja-JP" sz="1200" b="1" kern="1200" dirty="0" smtClean="0"/>
            <a:t/>
          </a:r>
          <a:br>
            <a:rPr lang="en-US" altLang="ja-JP" sz="1200" b="1" kern="1200" dirty="0" smtClean="0"/>
          </a:br>
          <a:r>
            <a:rPr lang="ja-JP" altLang="en-US" sz="1200" b="1" kern="1200" dirty="0" smtClean="0"/>
            <a:t>判定結果</a:t>
          </a:r>
          <a:endParaRPr lang="en-US" sz="1200" b="1" kern="1200" dirty="0"/>
        </a:p>
        <a:p>
          <a:pPr marL="114300" lvl="1" indent="-114300" algn="l" defTabSz="533400">
            <a:lnSpc>
              <a:spcPct val="90000"/>
            </a:lnSpc>
            <a:spcBef>
              <a:spcPct val="0"/>
            </a:spcBef>
            <a:spcAft>
              <a:spcPct val="15000"/>
            </a:spcAft>
            <a:buChar char="••"/>
          </a:pPr>
          <a:r>
            <a:rPr lang="en-US" sz="1200" kern="1200" dirty="0" smtClean="0"/>
            <a:t>Triage</a:t>
          </a:r>
          <a:endParaRPr lang="en-US" sz="1200" kern="1200" dirty="0"/>
        </a:p>
      </dsp:txBody>
      <dsp:txXfrm>
        <a:off x="5128159" y="2465804"/>
        <a:ext cx="1449537" cy="833644"/>
      </dsp:txXfrm>
    </dsp:sp>
    <dsp:sp modelId="{E91D22E5-8690-4854-AA31-D2BC82D2ADAF}">
      <dsp:nvSpPr>
        <dsp:cNvPr id="0" name=""/>
        <dsp:cNvSpPr/>
      </dsp:nvSpPr>
      <dsp:spPr>
        <a:xfrm>
          <a:off x="1940" y="3498519"/>
          <a:ext cx="1539733" cy="923840"/>
        </a:xfrm>
        <a:prstGeom prst="roundRect">
          <a:avLst/>
        </a:prstGeom>
        <a:solidFill>
          <a:schemeClr val="accent4">
            <a:hueOff val="-1984342"/>
            <a:satOff val="11955"/>
            <a:lumOff val="9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zh-TW" altLang="en-US" sz="1200" b="1" kern="1200" dirty="0" smtClean="0"/>
            <a:t>発見日 </a:t>
          </a:r>
          <a:r>
            <a:rPr lang="en-US" altLang="zh-TW" sz="1200" b="1" kern="1200" dirty="0" smtClean="0"/>
            <a:t>/ </a:t>
          </a:r>
          <a:r>
            <a:rPr lang="ja-JP" altLang="en-US" sz="1200" b="1" kern="1200" dirty="0" smtClean="0"/>
            <a:t>解決</a:t>
          </a:r>
          <a:r>
            <a:rPr lang="zh-TW" altLang="en-US" sz="1200" b="1" kern="1200" dirty="0" smtClean="0"/>
            <a:t>日</a:t>
          </a:r>
          <a:endParaRPr lang="en-US" sz="1200" b="1" kern="1200" dirty="0"/>
        </a:p>
        <a:p>
          <a:pPr marL="114300" lvl="1" indent="-114300" algn="l" defTabSz="533400">
            <a:lnSpc>
              <a:spcPct val="90000"/>
            </a:lnSpc>
            <a:spcBef>
              <a:spcPct val="0"/>
            </a:spcBef>
            <a:spcAft>
              <a:spcPct val="15000"/>
            </a:spcAft>
            <a:buChar char="••"/>
          </a:pPr>
          <a:r>
            <a:rPr lang="en-US" sz="1200" kern="1200" dirty="0" smtClean="0"/>
            <a:t>Opened Date / Resolved Date</a:t>
          </a:r>
          <a:endParaRPr lang="en-US" sz="1200" kern="1200" dirty="0"/>
        </a:p>
        <a:p>
          <a:pPr marL="114300" lvl="1" indent="-114300" algn="l" defTabSz="533400">
            <a:lnSpc>
              <a:spcPct val="90000"/>
            </a:lnSpc>
            <a:spcBef>
              <a:spcPct val="0"/>
            </a:spcBef>
            <a:spcAft>
              <a:spcPct val="15000"/>
            </a:spcAft>
            <a:buChar char="••"/>
          </a:pPr>
          <a:r>
            <a:rPr lang="en-US" altLang="ja-JP" sz="1200" kern="1200" dirty="0" smtClean="0"/>
            <a:t>Closed Date</a:t>
          </a:r>
          <a:endParaRPr lang="en-US" sz="1200" kern="1200" dirty="0"/>
        </a:p>
      </dsp:txBody>
      <dsp:txXfrm>
        <a:off x="47038" y="3543617"/>
        <a:ext cx="1449537" cy="833644"/>
      </dsp:txXfrm>
    </dsp:sp>
    <dsp:sp modelId="{3563DD21-C2F7-42C3-8D6F-98F35E24A1A7}">
      <dsp:nvSpPr>
        <dsp:cNvPr id="0" name=""/>
        <dsp:cNvSpPr/>
      </dsp:nvSpPr>
      <dsp:spPr>
        <a:xfrm>
          <a:off x="1695647" y="3498519"/>
          <a:ext cx="1539733" cy="923840"/>
        </a:xfrm>
        <a:prstGeom prst="roundRect">
          <a:avLst/>
        </a:prstGeom>
        <a:solidFill>
          <a:schemeClr val="accent4">
            <a:hueOff val="-2149704"/>
            <a:satOff val="12951"/>
            <a:lumOff val="10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どのように</a:t>
          </a:r>
          <a:r>
            <a:rPr lang="en-US" altLang="ja-JP" sz="1200" b="1" kern="1200" dirty="0" smtClean="0"/>
            <a:t/>
          </a:r>
          <a:br>
            <a:rPr lang="en-US" altLang="ja-JP" sz="1200" b="1" kern="1200" dirty="0" smtClean="0"/>
          </a:br>
          <a:r>
            <a:rPr lang="ja-JP" altLang="en-US" sz="1200" b="1" kern="1200" dirty="0" smtClean="0"/>
            <a:t>発見したか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How Found</a:t>
          </a:r>
          <a:endParaRPr lang="en-US" sz="1200" kern="1200" dirty="0"/>
        </a:p>
      </dsp:txBody>
      <dsp:txXfrm>
        <a:off x="1740745" y="3543617"/>
        <a:ext cx="1449537" cy="833644"/>
      </dsp:txXfrm>
    </dsp:sp>
    <dsp:sp modelId="{C807B9BC-5236-4440-BEC2-B7B3C39D00C9}">
      <dsp:nvSpPr>
        <dsp:cNvPr id="0" name=""/>
        <dsp:cNvSpPr/>
      </dsp:nvSpPr>
      <dsp:spPr>
        <a:xfrm>
          <a:off x="3389354" y="3498519"/>
          <a:ext cx="1539733" cy="923840"/>
        </a:xfrm>
        <a:prstGeom prst="roundRect">
          <a:avLst/>
        </a:prstGeom>
        <a:solidFill>
          <a:schemeClr val="accent4">
            <a:hueOff val="-2315066"/>
            <a:satOff val="13948"/>
            <a:lumOff val="1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環境</a:t>
          </a:r>
          <a:endParaRPr lang="en-US" sz="1200" b="1" kern="1200" dirty="0"/>
        </a:p>
        <a:p>
          <a:pPr marL="114300" lvl="1" indent="-114300" algn="l" defTabSz="533400">
            <a:lnSpc>
              <a:spcPct val="90000"/>
            </a:lnSpc>
            <a:spcBef>
              <a:spcPct val="0"/>
            </a:spcBef>
            <a:spcAft>
              <a:spcPct val="15000"/>
            </a:spcAft>
            <a:buChar char="••"/>
          </a:pPr>
          <a:r>
            <a:rPr lang="en-US" sz="1200" kern="1200" dirty="0" smtClean="0"/>
            <a:t>Environment</a:t>
          </a:r>
          <a:endParaRPr lang="en-US" sz="1200" kern="1200" dirty="0"/>
        </a:p>
        <a:p>
          <a:pPr marL="114300" lvl="1" indent="-114300" algn="l" defTabSz="533400">
            <a:lnSpc>
              <a:spcPct val="90000"/>
            </a:lnSpc>
            <a:spcBef>
              <a:spcPct val="0"/>
            </a:spcBef>
            <a:spcAft>
              <a:spcPct val="15000"/>
            </a:spcAft>
            <a:buChar char="••"/>
          </a:pPr>
          <a:r>
            <a:rPr lang="en-US" sz="1200" kern="1200" dirty="0" smtClean="0"/>
            <a:t>CPU Type, OS, Language, DB, etc.</a:t>
          </a:r>
          <a:endParaRPr lang="en-US" sz="1200" kern="1200" dirty="0"/>
        </a:p>
        <a:p>
          <a:pPr marL="114300" lvl="1" indent="-114300" algn="l" defTabSz="533400">
            <a:lnSpc>
              <a:spcPct val="90000"/>
            </a:lnSpc>
            <a:spcBef>
              <a:spcPct val="0"/>
            </a:spcBef>
            <a:spcAft>
              <a:spcPct val="15000"/>
            </a:spcAft>
            <a:buChar char="••"/>
          </a:pPr>
          <a:r>
            <a:rPr lang="en-US" sz="1200" kern="1200" dirty="0" smtClean="0"/>
            <a:t>Browser / Ver.</a:t>
          </a:r>
          <a:endParaRPr lang="en-US" sz="1200" kern="1200" dirty="0"/>
        </a:p>
      </dsp:txBody>
      <dsp:txXfrm>
        <a:off x="3434452" y="3543617"/>
        <a:ext cx="1449537" cy="833644"/>
      </dsp:txXfrm>
    </dsp:sp>
    <dsp:sp modelId="{ED5D131C-6819-40B5-A83E-B75AE767DAED}">
      <dsp:nvSpPr>
        <dsp:cNvPr id="0" name=""/>
        <dsp:cNvSpPr/>
      </dsp:nvSpPr>
      <dsp:spPr>
        <a:xfrm>
          <a:off x="5083061" y="3498519"/>
          <a:ext cx="1539733" cy="923840"/>
        </a:xfrm>
        <a:prstGeom prst="roundRect">
          <a:avLst/>
        </a:prstGeom>
        <a:solidFill>
          <a:schemeClr val="accent4">
            <a:hueOff val="-2480428"/>
            <a:satOff val="14944"/>
            <a:lumOff val="11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再現したバージョン </a:t>
          </a:r>
          <a:r>
            <a:rPr lang="en-US" altLang="ja-JP" sz="1200" b="1" kern="1200" dirty="0" smtClean="0"/>
            <a:t>/</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Reproduced Version / Build#</a:t>
          </a:r>
          <a:endParaRPr lang="en-US" sz="1200" kern="1200" dirty="0"/>
        </a:p>
      </dsp:txBody>
      <dsp:txXfrm>
        <a:off x="5128159" y="3543617"/>
        <a:ext cx="1449537" cy="833644"/>
      </dsp:txXfrm>
    </dsp:sp>
    <dsp:sp modelId="{2E316C56-5282-4909-BF3A-06244BB46DFA}">
      <dsp:nvSpPr>
        <dsp:cNvPr id="0" name=""/>
        <dsp:cNvSpPr/>
      </dsp:nvSpPr>
      <dsp:spPr>
        <a:xfrm>
          <a:off x="1940" y="4576333"/>
          <a:ext cx="1539733" cy="923840"/>
        </a:xfrm>
        <a:prstGeom prst="roundRect">
          <a:avLst/>
        </a:prstGeom>
        <a:solidFill>
          <a:schemeClr val="accent4">
            <a:hueOff val="-2645789"/>
            <a:satOff val="15940"/>
            <a:lumOff val="12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解決 </a:t>
          </a:r>
          <a:r>
            <a:rPr lang="en-US" altLang="ja-JP" sz="1200" b="1" kern="1200" dirty="0" smtClean="0"/>
            <a:t>{</a:t>
          </a:r>
          <a:r>
            <a:rPr lang="ja-JP" altLang="en-US" sz="1200" b="1" kern="1200" dirty="0" smtClean="0"/>
            <a:t>する</a:t>
          </a:r>
          <a:r>
            <a:rPr lang="en-US" altLang="en-US" sz="1200" b="1" kern="1200" dirty="0" smtClean="0"/>
            <a:t>|</a:t>
          </a:r>
          <a:r>
            <a:rPr lang="ja-JP" altLang="en-US" sz="1200" b="1" kern="1200" dirty="0" smtClean="0"/>
            <a:t>した</a:t>
          </a:r>
          <a:r>
            <a:rPr lang="en-US" altLang="ja-JP" sz="1200" b="1" kern="1200" dirty="0" smtClean="0"/>
            <a:t>}</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Resolved Build#</a:t>
          </a:r>
          <a:endParaRPr lang="en-US" sz="1200" kern="1200" dirty="0"/>
        </a:p>
      </dsp:txBody>
      <dsp:txXfrm>
        <a:off x="47038" y="4621431"/>
        <a:ext cx="1449537" cy="833644"/>
      </dsp:txXfrm>
    </dsp:sp>
    <dsp:sp modelId="{34AF0344-65D1-41BD-8978-9E856E5CFE3F}">
      <dsp:nvSpPr>
        <dsp:cNvPr id="0" name=""/>
        <dsp:cNvSpPr/>
      </dsp:nvSpPr>
      <dsp:spPr>
        <a:xfrm>
          <a:off x="1695647" y="4576333"/>
          <a:ext cx="1539733" cy="923840"/>
        </a:xfrm>
        <a:prstGeom prst="roundRect">
          <a:avLst/>
        </a:prstGeom>
        <a:solidFill>
          <a:schemeClr val="accent4">
            <a:hueOff val="-2811151"/>
            <a:satOff val="16936"/>
            <a:lumOff val="13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解決を確認した</a:t>
          </a:r>
          <a:r>
            <a:rPr lang="en-US" altLang="ja-JP" sz="1200" b="1" kern="1200" dirty="0" smtClean="0"/>
            <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Verified Build#</a:t>
          </a:r>
          <a:endParaRPr lang="en-US" sz="1200" kern="1200" dirty="0"/>
        </a:p>
      </dsp:txBody>
      <dsp:txXfrm>
        <a:off x="1740745" y="4621431"/>
        <a:ext cx="1449537" cy="833644"/>
      </dsp:txXfrm>
    </dsp:sp>
    <dsp:sp modelId="{F2AC5EFF-62D0-45D5-8069-3ED6EAC24F6A}">
      <dsp:nvSpPr>
        <dsp:cNvPr id="0" name=""/>
        <dsp:cNvSpPr/>
      </dsp:nvSpPr>
      <dsp:spPr>
        <a:xfrm>
          <a:off x="3389354" y="4576333"/>
          <a:ext cx="1539733" cy="923840"/>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修正のチェンジ番号</a:t>
          </a:r>
          <a:endParaRPr lang="en-US" sz="1200" b="1" kern="1200" dirty="0"/>
        </a:p>
        <a:p>
          <a:pPr marL="114300" lvl="1" indent="-114300" algn="l" defTabSz="533400">
            <a:lnSpc>
              <a:spcPct val="90000"/>
            </a:lnSpc>
            <a:spcBef>
              <a:spcPct val="0"/>
            </a:spcBef>
            <a:spcAft>
              <a:spcPct val="15000"/>
            </a:spcAft>
            <a:buChar char="••"/>
          </a:pPr>
          <a:r>
            <a:rPr lang="en-US" sz="1200" kern="1200" dirty="0" err="1" smtClean="0"/>
            <a:t>Changeset</a:t>
          </a:r>
          <a:r>
            <a:rPr lang="en-US" sz="1200" kern="1200" dirty="0" smtClean="0"/>
            <a:t>#</a:t>
          </a:r>
          <a:endParaRPr lang="en-US" sz="1200" kern="1200" dirty="0"/>
        </a:p>
      </dsp:txBody>
      <dsp:txXfrm>
        <a:off x="3434452" y="4621431"/>
        <a:ext cx="1449537" cy="833644"/>
      </dsp:txXfrm>
    </dsp:sp>
    <dsp:sp modelId="{7341470D-C273-4E90-87F6-5F17DE5BA5A1}">
      <dsp:nvSpPr>
        <dsp:cNvPr id="0" name=""/>
        <dsp:cNvSpPr/>
      </dsp:nvSpPr>
      <dsp:spPr>
        <a:xfrm>
          <a:off x="5083061" y="4576333"/>
          <a:ext cx="1539733" cy="923840"/>
        </a:xfrm>
        <a:prstGeom prst="roundRect">
          <a:avLst/>
        </a:prstGeom>
        <a:solidFill>
          <a:schemeClr val="accent4">
            <a:hueOff val="-3141875"/>
            <a:satOff val="18929"/>
            <a:lumOff val="15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再現性</a:t>
          </a:r>
          <a:endParaRPr lang="en-US" sz="1200" b="1" kern="1200" dirty="0"/>
        </a:p>
        <a:p>
          <a:pPr marL="114300" lvl="1" indent="-114300" algn="l" defTabSz="533400">
            <a:lnSpc>
              <a:spcPct val="90000"/>
            </a:lnSpc>
            <a:spcBef>
              <a:spcPct val="0"/>
            </a:spcBef>
            <a:spcAft>
              <a:spcPct val="15000"/>
            </a:spcAft>
            <a:buChar char="••"/>
          </a:pPr>
          <a:r>
            <a:rPr lang="en-US" sz="1200" kern="1200" dirty="0" smtClean="0"/>
            <a:t>Reproducibility</a:t>
          </a:r>
          <a:endParaRPr lang="en-US" sz="1200" kern="1200" dirty="0"/>
        </a:p>
      </dsp:txBody>
      <dsp:txXfrm>
        <a:off x="5128159" y="4621431"/>
        <a:ext cx="1449537" cy="833644"/>
      </dsp:txXfrm>
    </dsp:sp>
    <dsp:sp modelId="{A2C75008-D3E8-4E59-944D-283FDF774EC7}">
      <dsp:nvSpPr>
        <dsp:cNvPr id="0" name=""/>
        <dsp:cNvSpPr/>
      </dsp:nvSpPr>
      <dsp:spPr>
        <a:xfrm>
          <a:off x="1940" y="5654146"/>
          <a:ext cx="1539733" cy="923840"/>
        </a:xfrm>
        <a:prstGeom prst="roundRect">
          <a:avLst/>
        </a:prstGeom>
        <a:solidFill>
          <a:schemeClr val="accent4">
            <a:hueOff val="-3307237"/>
            <a:satOff val="19925"/>
            <a:lumOff val="15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再現手順</a:t>
          </a:r>
          <a:endParaRPr lang="en-US" sz="1200" b="1" kern="1200" dirty="0"/>
        </a:p>
        <a:p>
          <a:pPr marL="114300" lvl="1" indent="-114300" algn="l" defTabSz="533400">
            <a:lnSpc>
              <a:spcPct val="90000"/>
            </a:lnSpc>
            <a:spcBef>
              <a:spcPct val="0"/>
            </a:spcBef>
            <a:spcAft>
              <a:spcPct val="15000"/>
            </a:spcAft>
            <a:buChar char="••"/>
          </a:pPr>
          <a:r>
            <a:rPr lang="en-US" sz="1200" kern="1200" dirty="0" smtClean="0"/>
            <a:t>Steps to Reproduce</a:t>
          </a:r>
          <a:endParaRPr lang="en-US" sz="1200" kern="1200" dirty="0"/>
        </a:p>
        <a:p>
          <a:pPr marL="114300" lvl="1" indent="-114300" algn="l" defTabSz="533400">
            <a:lnSpc>
              <a:spcPct val="90000"/>
            </a:lnSpc>
            <a:spcBef>
              <a:spcPct val="0"/>
            </a:spcBef>
            <a:spcAft>
              <a:spcPct val="15000"/>
            </a:spcAft>
            <a:buChar char="••"/>
          </a:pPr>
          <a:r>
            <a:rPr lang="en-US" sz="1200" kern="1200" dirty="0" smtClean="0"/>
            <a:t>Reproducible Steps</a:t>
          </a:r>
          <a:endParaRPr lang="en-US" sz="1200" kern="1200" dirty="0"/>
        </a:p>
      </dsp:txBody>
      <dsp:txXfrm>
        <a:off x="47038" y="5699244"/>
        <a:ext cx="1449537" cy="833644"/>
      </dsp:txXfrm>
    </dsp:sp>
    <dsp:sp modelId="{4BEF802C-6547-43F4-B303-A069FEED6DF5}">
      <dsp:nvSpPr>
        <dsp:cNvPr id="0" name=""/>
        <dsp:cNvSpPr/>
      </dsp:nvSpPr>
      <dsp:spPr>
        <a:xfrm>
          <a:off x="1695647" y="5654146"/>
          <a:ext cx="1539733" cy="923840"/>
        </a:xfrm>
        <a:prstGeom prst="roundRect">
          <a:avLst/>
        </a:prstGeom>
        <a:solidFill>
          <a:schemeClr val="accent4">
            <a:hueOff val="-3472599"/>
            <a:satOff val="20921"/>
            <a:lumOff val="16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観察される事象 </a:t>
          </a:r>
          <a:r>
            <a:rPr lang="en-US" altLang="ja-JP" sz="1200" b="1" kern="1200" dirty="0" smtClean="0"/>
            <a:t>/</a:t>
          </a:r>
          <a:br>
            <a:rPr lang="en-US" altLang="ja-JP" sz="1200" b="1" kern="1200" dirty="0" smtClean="0"/>
          </a:br>
          <a:r>
            <a:rPr lang="ja-JP" altLang="en-US" sz="1200" b="1" kern="1200" dirty="0" smtClean="0"/>
            <a:t>期待される事象</a:t>
          </a:r>
          <a:endParaRPr lang="en-US" sz="1200" b="1" kern="1200" dirty="0"/>
        </a:p>
        <a:p>
          <a:pPr marL="114300" lvl="1" indent="-114300" algn="l" defTabSz="533400">
            <a:lnSpc>
              <a:spcPct val="90000"/>
            </a:lnSpc>
            <a:spcBef>
              <a:spcPct val="0"/>
            </a:spcBef>
            <a:spcAft>
              <a:spcPct val="15000"/>
            </a:spcAft>
            <a:buChar char="••"/>
          </a:pPr>
          <a:r>
            <a:rPr lang="en-US" sz="1200" kern="1200" dirty="0" smtClean="0"/>
            <a:t>Observation</a:t>
          </a:r>
          <a:endParaRPr lang="en-US" sz="1200" kern="1200" dirty="0"/>
        </a:p>
        <a:p>
          <a:pPr marL="114300" lvl="1" indent="-114300" algn="l" defTabSz="533400">
            <a:lnSpc>
              <a:spcPct val="90000"/>
            </a:lnSpc>
            <a:spcBef>
              <a:spcPct val="0"/>
            </a:spcBef>
            <a:spcAft>
              <a:spcPct val="15000"/>
            </a:spcAft>
            <a:buChar char="••"/>
          </a:pPr>
          <a:r>
            <a:rPr lang="en-US" sz="1200" kern="1200" dirty="0" smtClean="0"/>
            <a:t>Expectation</a:t>
          </a:r>
          <a:endParaRPr lang="en-US" sz="1200" kern="1200" dirty="0"/>
        </a:p>
      </dsp:txBody>
      <dsp:txXfrm>
        <a:off x="1740745" y="5699244"/>
        <a:ext cx="1449537" cy="833644"/>
      </dsp:txXfrm>
    </dsp:sp>
    <dsp:sp modelId="{7124AE72-CA72-4E4E-8A81-27F40E644BB1}">
      <dsp:nvSpPr>
        <dsp:cNvPr id="0" name=""/>
        <dsp:cNvSpPr/>
      </dsp:nvSpPr>
      <dsp:spPr>
        <a:xfrm>
          <a:off x="3389354" y="5654146"/>
          <a:ext cx="1539733" cy="923840"/>
        </a:xfrm>
        <a:prstGeom prst="roundRect">
          <a:avLst/>
        </a:prstGeom>
        <a:solidFill>
          <a:schemeClr val="accent4">
            <a:hueOff val="-3637960"/>
            <a:satOff val="21918"/>
            <a:lumOff val="17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添付資料</a:t>
          </a:r>
          <a:endParaRPr lang="en-US" sz="1200" b="1" kern="1200" dirty="0"/>
        </a:p>
        <a:p>
          <a:pPr marL="114300" lvl="1" indent="-114300" algn="l" defTabSz="533400">
            <a:lnSpc>
              <a:spcPct val="90000"/>
            </a:lnSpc>
            <a:spcBef>
              <a:spcPct val="0"/>
            </a:spcBef>
            <a:spcAft>
              <a:spcPct val="15000"/>
            </a:spcAft>
            <a:buChar char="••"/>
          </a:pPr>
          <a:r>
            <a:rPr lang="en-US" sz="1200" kern="1200" dirty="0" smtClean="0"/>
            <a:t>Attachment</a:t>
          </a:r>
          <a:endParaRPr lang="en-US" sz="1200" kern="1200" dirty="0"/>
        </a:p>
        <a:p>
          <a:pPr marL="114300" lvl="1" indent="-114300" algn="l" defTabSz="533400">
            <a:lnSpc>
              <a:spcPct val="90000"/>
            </a:lnSpc>
            <a:spcBef>
              <a:spcPct val="0"/>
            </a:spcBef>
            <a:spcAft>
              <a:spcPct val="15000"/>
            </a:spcAft>
            <a:buChar char="••"/>
          </a:pPr>
          <a:r>
            <a:rPr lang="en-US" sz="1200" kern="1200" dirty="0" smtClean="0"/>
            <a:t>Log</a:t>
          </a:r>
          <a:endParaRPr lang="en-US" sz="1200" kern="1200" dirty="0"/>
        </a:p>
        <a:p>
          <a:pPr marL="114300" lvl="1" indent="-114300" algn="l" defTabSz="533400">
            <a:lnSpc>
              <a:spcPct val="90000"/>
            </a:lnSpc>
            <a:spcBef>
              <a:spcPct val="0"/>
            </a:spcBef>
            <a:spcAft>
              <a:spcPct val="15000"/>
            </a:spcAft>
            <a:buChar char="••"/>
          </a:pPr>
          <a:r>
            <a:rPr lang="en-US" sz="1200" kern="1200" dirty="0" smtClean="0"/>
            <a:t>Screenshot</a:t>
          </a:r>
          <a:endParaRPr lang="en-US" sz="1200" kern="1200" dirty="0"/>
        </a:p>
      </dsp:txBody>
      <dsp:txXfrm>
        <a:off x="3434452" y="5699244"/>
        <a:ext cx="1449537" cy="833644"/>
      </dsp:txXfrm>
    </dsp:sp>
    <dsp:sp modelId="{38B027A7-BDC7-421D-A784-2D7352A3927A}">
      <dsp:nvSpPr>
        <dsp:cNvPr id="0" name=""/>
        <dsp:cNvSpPr/>
      </dsp:nvSpPr>
      <dsp:spPr>
        <a:xfrm>
          <a:off x="5083061" y="5654146"/>
          <a:ext cx="1539733" cy="923840"/>
        </a:xfrm>
        <a:prstGeom prst="roundRect">
          <a:avLst/>
        </a:prstGeom>
        <a:solidFill>
          <a:schemeClr val="accent4">
            <a:hueOff val="-3803322"/>
            <a:satOff val="22914"/>
            <a:lumOff val="18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回避方法</a:t>
          </a:r>
          <a:endParaRPr lang="en-US" sz="1200" b="1" kern="1200" dirty="0"/>
        </a:p>
        <a:p>
          <a:pPr marL="114300" lvl="1" indent="-114300" algn="l" defTabSz="533400">
            <a:lnSpc>
              <a:spcPct val="90000"/>
            </a:lnSpc>
            <a:spcBef>
              <a:spcPct val="0"/>
            </a:spcBef>
            <a:spcAft>
              <a:spcPct val="15000"/>
            </a:spcAft>
            <a:buChar char="••"/>
          </a:pPr>
          <a:r>
            <a:rPr lang="en-US" sz="1200" kern="1200" dirty="0" smtClean="0"/>
            <a:t>Workaround</a:t>
          </a:r>
          <a:endParaRPr lang="en-US" sz="1200" kern="1200" dirty="0"/>
        </a:p>
      </dsp:txBody>
      <dsp:txXfrm>
        <a:off x="5128159" y="5699244"/>
        <a:ext cx="1449537" cy="833644"/>
      </dsp:txXfrm>
    </dsp:sp>
    <dsp:sp modelId="{EAA32DE7-B09A-472A-864D-AB8A29A5E0B6}">
      <dsp:nvSpPr>
        <dsp:cNvPr id="0" name=""/>
        <dsp:cNvSpPr/>
      </dsp:nvSpPr>
      <dsp:spPr>
        <a:xfrm>
          <a:off x="1940" y="6731960"/>
          <a:ext cx="1539733" cy="923840"/>
        </a:xfrm>
        <a:prstGeom prst="roundRect">
          <a:avLst/>
        </a:prstGeom>
        <a:solidFill>
          <a:schemeClr val="accent4">
            <a:hueOff val="-3968684"/>
            <a:satOff val="23910"/>
            <a:lumOff val="19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リグレッションか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Regression</a:t>
          </a:r>
          <a:endParaRPr lang="en-US" sz="1200" kern="1200" dirty="0"/>
        </a:p>
      </dsp:txBody>
      <dsp:txXfrm>
        <a:off x="47038" y="6777058"/>
        <a:ext cx="1449537" cy="833644"/>
      </dsp:txXfrm>
    </dsp:sp>
    <dsp:sp modelId="{FDB4BFC2-91D3-4B00-90AE-1711F7C1FF02}">
      <dsp:nvSpPr>
        <dsp:cNvPr id="0" name=""/>
        <dsp:cNvSpPr/>
      </dsp:nvSpPr>
      <dsp:spPr>
        <a:xfrm>
          <a:off x="1695647" y="6731960"/>
          <a:ext cx="1539733" cy="923840"/>
        </a:xfrm>
        <a:prstGeom prst="roundRect">
          <a:avLst/>
        </a:prstGeom>
        <a:solidFill>
          <a:schemeClr val="accent4">
            <a:hueOff val="-4134046"/>
            <a:satOff val="24906"/>
            <a:lumOff val="19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セキュリティ問題か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Security Issue</a:t>
          </a:r>
          <a:endParaRPr lang="en-US" sz="1200" kern="1200" dirty="0"/>
        </a:p>
      </dsp:txBody>
      <dsp:txXfrm>
        <a:off x="1740745" y="6777058"/>
        <a:ext cx="1449537" cy="833644"/>
      </dsp:txXfrm>
    </dsp:sp>
    <dsp:sp modelId="{8271412E-A8A3-4F7C-9092-431956B6EC5C}">
      <dsp:nvSpPr>
        <dsp:cNvPr id="0" name=""/>
        <dsp:cNvSpPr/>
      </dsp:nvSpPr>
      <dsp:spPr>
        <a:xfrm>
          <a:off x="3389354" y="6731960"/>
          <a:ext cx="1539733" cy="923840"/>
        </a:xfrm>
        <a:prstGeom prst="roundRect">
          <a:avLst/>
        </a:prstGeom>
        <a:solidFill>
          <a:schemeClr val="accent4">
            <a:hueOff val="-4299408"/>
            <a:satOff val="25903"/>
            <a:lumOff val="20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重複したバグの番号</a:t>
          </a:r>
          <a:r>
            <a:rPr lang="en-US" altLang="ja-JP" sz="1200" b="1" kern="1200" dirty="0" smtClean="0"/>
            <a:t>(</a:t>
          </a:r>
          <a:r>
            <a:rPr lang="ja-JP" altLang="en-US" sz="1200" b="1" kern="1200" dirty="0" smtClean="0"/>
            <a:t>重複の場合のみ</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Duplicated Bug</a:t>
          </a:r>
          <a:r>
            <a:rPr lang="en-US" altLang="ja-JP" sz="1200" kern="1200" dirty="0" smtClean="0"/>
            <a:t>#</a:t>
          </a:r>
          <a:endParaRPr lang="en-US" sz="1200" kern="1200" dirty="0"/>
        </a:p>
      </dsp:txBody>
      <dsp:txXfrm>
        <a:off x="3434452" y="6777058"/>
        <a:ext cx="1449537" cy="833644"/>
      </dsp:txXfrm>
    </dsp:sp>
    <dsp:sp modelId="{0B4DC81E-A546-4F8A-BCD3-2BA2C5F89851}">
      <dsp:nvSpPr>
        <dsp:cNvPr id="0" name=""/>
        <dsp:cNvSpPr/>
      </dsp:nvSpPr>
      <dsp:spPr>
        <a:xfrm>
          <a:off x="5083061" y="6731960"/>
          <a:ext cx="1539733" cy="92384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履歴 </a:t>
          </a:r>
          <a:r>
            <a:rPr lang="en-US" altLang="ja-JP" sz="1200" b="1" kern="1200" dirty="0" smtClean="0"/>
            <a:t>/ </a:t>
          </a:r>
          <a:r>
            <a:rPr lang="ja-JP" altLang="en-US" sz="1200" b="1" kern="1200" dirty="0" smtClean="0"/>
            <a:t>コメント</a:t>
          </a:r>
          <a:endParaRPr lang="en-US" sz="1200" b="1" kern="1200" dirty="0"/>
        </a:p>
        <a:p>
          <a:pPr marL="114300" lvl="1" indent="-114300" algn="l" defTabSz="533400">
            <a:lnSpc>
              <a:spcPct val="90000"/>
            </a:lnSpc>
            <a:spcBef>
              <a:spcPct val="0"/>
            </a:spcBef>
            <a:spcAft>
              <a:spcPct val="15000"/>
            </a:spcAft>
            <a:buChar char="••"/>
          </a:pPr>
          <a:r>
            <a:rPr lang="en-US" sz="1200" kern="1200" dirty="0" smtClean="0"/>
            <a:t>History / Comments</a:t>
          </a:r>
          <a:endParaRPr lang="en-US" sz="1200" kern="1200" dirty="0"/>
        </a:p>
      </dsp:txBody>
      <dsp:txXfrm>
        <a:off x="5128159" y="6777058"/>
        <a:ext cx="1449537" cy="8336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0670AB-9ADC-48C9-AB9E-91DA2C806ACC}">
      <dsp:nvSpPr>
        <dsp:cNvPr id="0" name=""/>
        <dsp:cNvSpPr/>
      </dsp:nvSpPr>
      <dsp:spPr>
        <a:xfrm>
          <a:off x="47146" y="17"/>
          <a:ext cx="1518707" cy="91122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バグ報告書の番号</a:t>
          </a:r>
          <a:endParaRPr lang="en-US" sz="1200" b="1" kern="1200" dirty="0"/>
        </a:p>
        <a:p>
          <a:pPr marL="114300" lvl="1" indent="-114300" algn="l" defTabSz="533400">
            <a:lnSpc>
              <a:spcPct val="90000"/>
            </a:lnSpc>
            <a:spcBef>
              <a:spcPct val="0"/>
            </a:spcBef>
            <a:spcAft>
              <a:spcPct val="15000"/>
            </a:spcAft>
            <a:buChar char="••"/>
          </a:pPr>
          <a:r>
            <a:rPr lang="en-US" sz="1200" kern="1200" dirty="0" smtClean="0"/>
            <a:t>Bug</a:t>
          </a:r>
          <a:r>
            <a:rPr lang="en-US" altLang="ja-JP" sz="1200" kern="1200" dirty="0" smtClean="0"/>
            <a:t>#</a:t>
          </a:r>
          <a:endParaRPr lang="en-US" sz="1200" kern="1200" dirty="0"/>
        </a:p>
        <a:p>
          <a:pPr marL="114300" lvl="1" indent="-114300" algn="l" defTabSz="533400">
            <a:lnSpc>
              <a:spcPct val="90000"/>
            </a:lnSpc>
            <a:spcBef>
              <a:spcPct val="0"/>
            </a:spcBef>
            <a:spcAft>
              <a:spcPct val="15000"/>
            </a:spcAft>
            <a:buChar char="••"/>
          </a:pPr>
          <a:r>
            <a:rPr lang="en-US" sz="1200" kern="1200" dirty="0" smtClean="0"/>
            <a:t>ITS#</a:t>
          </a:r>
          <a:endParaRPr lang="en-US" sz="1200" kern="1200" dirty="0"/>
        </a:p>
        <a:p>
          <a:pPr marL="114300" lvl="1" indent="-114300" algn="l" defTabSz="533400">
            <a:lnSpc>
              <a:spcPct val="90000"/>
            </a:lnSpc>
            <a:spcBef>
              <a:spcPct val="0"/>
            </a:spcBef>
            <a:spcAft>
              <a:spcPct val="15000"/>
            </a:spcAft>
            <a:buChar char="••"/>
          </a:pPr>
          <a:r>
            <a:rPr lang="en-US" sz="1200" kern="1200" dirty="0" smtClean="0"/>
            <a:t>Ticket#</a:t>
          </a:r>
          <a:endParaRPr lang="en-US" sz="1200" kern="1200" dirty="0"/>
        </a:p>
      </dsp:txBody>
      <dsp:txXfrm>
        <a:off x="91628" y="44499"/>
        <a:ext cx="1429743" cy="822260"/>
      </dsp:txXfrm>
    </dsp:sp>
    <dsp:sp modelId="{D804B257-BAED-44CF-8285-902D465F48E9}">
      <dsp:nvSpPr>
        <dsp:cNvPr id="0" name=""/>
        <dsp:cNvSpPr/>
      </dsp:nvSpPr>
      <dsp:spPr>
        <a:xfrm>
          <a:off x="1717724" y="17"/>
          <a:ext cx="1518707" cy="911224"/>
        </a:xfrm>
        <a:prstGeom prst="roundRect">
          <a:avLst/>
        </a:prstGeom>
        <a:solidFill>
          <a:schemeClr val="accent4">
            <a:hueOff val="-153958"/>
            <a:satOff val="928"/>
            <a:lumOff val="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件名</a:t>
          </a:r>
          <a:endParaRPr lang="en-US" sz="1200" b="1" kern="1200" dirty="0"/>
        </a:p>
        <a:p>
          <a:pPr marL="114300" lvl="1" indent="-114300" algn="l" defTabSz="533400">
            <a:lnSpc>
              <a:spcPct val="90000"/>
            </a:lnSpc>
            <a:spcBef>
              <a:spcPct val="0"/>
            </a:spcBef>
            <a:spcAft>
              <a:spcPct val="15000"/>
            </a:spcAft>
            <a:buChar char="••"/>
          </a:pPr>
          <a:r>
            <a:rPr lang="en-US" sz="1200" kern="1200" smtClean="0"/>
            <a:t>Subject</a:t>
          </a:r>
          <a:endParaRPr lang="en-US" sz="1200" kern="1200"/>
        </a:p>
        <a:p>
          <a:pPr marL="114300" lvl="1" indent="-114300" algn="l" defTabSz="533400">
            <a:lnSpc>
              <a:spcPct val="90000"/>
            </a:lnSpc>
            <a:spcBef>
              <a:spcPct val="0"/>
            </a:spcBef>
            <a:spcAft>
              <a:spcPct val="15000"/>
            </a:spcAft>
            <a:buChar char="••"/>
          </a:pPr>
          <a:r>
            <a:rPr lang="en-US" sz="1200" kern="1200" smtClean="0"/>
            <a:t>Title</a:t>
          </a:r>
          <a:endParaRPr lang="en-US" sz="1200" kern="1200"/>
        </a:p>
      </dsp:txBody>
      <dsp:txXfrm>
        <a:off x="1762206" y="44499"/>
        <a:ext cx="1429743" cy="822260"/>
      </dsp:txXfrm>
    </dsp:sp>
    <dsp:sp modelId="{47C621D6-6A6C-401B-B787-2D296DDE3DAD}">
      <dsp:nvSpPr>
        <dsp:cNvPr id="0" name=""/>
        <dsp:cNvSpPr/>
      </dsp:nvSpPr>
      <dsp:spPr>
        <a:xfrm>
          <a:off x="3388303" y="17"/>
          <a:ext cx="1518707" cy="911224"/>
        </a:xfrm>
        <a:prstGeom prst="roundRect">
          <a:avLst/>
        </a:prstGeom>
        <a:solidFill>
          <a:schemeClr val="accent4">
            <a:hueOff val="-307915"/>
            <a:satOff val="1855"/>
            <a:lumOff val="1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製品名 </a:t>
          </a:r>
          <a:r>
            <a:rPr lang="en-US" altLang="ja-JP" sz="1200" b="1" kern="1200" dirty="0" smtClean="0"/>
            <a:t>/ </a:t>
          </a:r>
          <a:r>
            <a:rPr lang="ja-JP" altLang="en-US" sz="1200" b="1" kern="1200" dirty="0" smtClean="0"/>
            <a:t>ブランチ名</a:t>
          </a:r>
          <a:endParaRPr lang="en-US" sz="1200" b="1" kern="1200" dirty="0"/>
        </a:p>
        <a:p>
          <a:pPr marL="114300" lvl="1" indent="-114300" algn="l" defTabSz="533400">
            <a:lnSpc>
              <a:spcPct val="90000"/>
            </a:lnSpc>
            <a:spcBef>
              <a:spcPct val="0"/>
            </a:spcBef>
            <a:spcAft>
              <a:spcPct val="15000"/>
            </a:spcAft>
            <a:buChar char="••"/>
          </a:pPr>
          <a:r>
            <a:rPr lang="en-US" sz="1200" kern="1200" dirty="0" smtClean="0"/>
            <a:t>Product Name</a:t>
          </a:r>
          <a:endParaRPr lang="en-US" sz="1200" kern="1200" dirty="0"/>
        </a:p>
        <a:p>
          <a:pPr marL="114300" lvl="1" indent="-114300" algn="l" defTabSz="533400">
            <a:lnSpc>
              <a:spcPct val="90000"/>
            </a:lnSpc>
            <a:spcBef>
              <a:spcPct val="0"/>
            </a:spcBef>
            <a:spcAft>
              <a:spcPct val="15000"/>
            </a:spcAft>
            <a:buChar char="••"/>
          </a:pPr>
          <a:r>
            <a:rPr lang="en-US" sz="1200" kern="1200" dirty="0" smtClean="0"/>
            <a:t>Branch Name / Milestone</a:t>
          </a:r>
          <a:endParaRPr lang="en-US" sz="1200" kern="1200" dirty="0"/>
        </a:p>
      </dsp:txBody>
      <dsp:txXfrm>
        <a:off x="3432785" y="44499"/>
        <a:ext cx="1429743" cy="822260"/>
      </dsp:txXfrm>
    </dsp:sp>
    <dsp:sp modelId="{D4A13E4D-19EA-4B69-AA2B-F63E9F7B9587}">
      <dsp:nvSpPr>
        <dsp:cNvPr id="0" name=""/>
        <dsp:cNvSpPr/>
      </dsp:nvSpPr>
      <dsp:spPr>
        <a:xfrm>
          <a:off x="5058881" y="17"/>
          <a:ext cx="1518707" cy="911224"/>
        </a:xfrm>
        <a:prstGeom prst="roundRect">
          <a:avLst/>
        </a:prstGeom>
        <a:solidFill>
          <a:schemeClr val="accent4">
            <a:hueOff val="-461873"/>
            <a:satOff val="2783"/>
            <a:lumOff val="2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サブシステム名</a:t>
          </a:r>
          <a:endParaRPr lang="en-US" sz="1200" b="1" kern="1200" dirty="0"/>
        </a:p>
        <a:p>
          <a:pPr marL="114300" lvl="1" indent="-114300" algn="l" defTabSz="533400">
            <a:lnSpc>
              <a:spcPct val="90000"/>
            </a:lnSpc>
            <a:spcBef>
              <a:spcPct val="0"/>
            </a:spcBef>
            <a:spcAft>
              <a:spcPct val="15000"/>
            </a:spcAft>
            <a:buChar char="••"/>
          </a:pPr>
          <a:r>
            <a:rPr lang="en-US" sz="1200" kern="1200" dirty="0" smtClean="0"/>
            <a:t>Subsystem</a:t>
          </a:r>
          <a:endParaRPr lang="en-US" sz="1200" kern="1200" dirty="0"/>
        </a:p>
      </dsp:txBody>
      <dsp:txXfrm>
        <a:off x="5103363" y="44499"/>
        <a:ext cx="1429743" cy="822260"/>
      </dsp:txXfrm>
    </dsp:sp>
    <dsp:sp modelId="{34DF5FBE-343C-4644-B0E0-6779ACC75801}">
      <dsp:nvSpPr>
        <dsp:cNvPr id="0" name=""/>
        <dsp:cNvSpPr/>
      </dsp:nvSpPr>
      <dsp:spPr>
        <a:xfrm>
          <a:off x="47146" y="1063113"/>
          <a:ext cx="1518707" cy="911224"/>
        </a:xfrm>
        <a:prstGeom prst="roundRect">
          <a:avLst/>
        </a:prstGeom>
        <a:solidFill>
          <a:schemeClr val="accent4">
            <a:hueOff val="-615830"/>
            <a:satOff val="3710"/>
            <a:lumOff val="2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環境</a:t>
          </a:r>
          <a:endParaRPr lang="en-US" sz="1200" b="1" kern="1200" dirty="0"/>
        </a:p>
        <a:p>
          <a:pPr marL="114300" lvl="1" indent="-114300" algn="l" defTabSz="533400">
            <a:lnSpc>
              <a:spcPct val="90000"/>
            </a:lnSpc>
            <a:spcBef>
              <a:spcPct val="0"/>
            </a:spcBef>
            <a:spcAft>
              <a:spcPct val="15000"/>
            </a:spcAft>
            <a:buChar char="••"/>
          </a:pPr>
          <a:r>
            <a:rPr lang="en-US" sz="1200" kern="1200" dirty="0" smtClean="0"/>
            <a:t>Environment</a:t>
          </a:r>
          <a:endParaRPr lang="en-US" sz="1200" kern="1200" dirty="0"/>
        </a:p>
        <a:p>
          <a:pPr marL="114300" lvl="1" indent="-114300" algn="l" defTabSz="533400">
            <a:lnSpc>
              <a:spcPct val="90000"/>
            </a:lnSpc>
            <a:spcBef>
              <a:spcPct val="0"/>
            </a:spcBef>
            <a:spcAft>
              <a:spcPct val="15000"/>
            </a:spcAft>
            <a:buChar char="••"/>
          </a:pPr>
          <a:r>
            <a:rPr lang="en-US" sz="1200" kern="1200" dirty="0" smtClean="0"/>
            <a:t>CPU Type, OS, Language, DB, etc.</a:t>
          </a:r>
          <a:endParaRPr lang="en-US" sz="1200" kern="1200" dirty="0"/>
        </a:p>
        <a:p>
          <a:pPr marL="114300" lvl="1" indent="-114300" algn="l" defTabSz="533400">
            <a:lnSpc>
              <a:spcPct val="90000"/>
            </a:lnSpc>
            <a:spcBef>
              <a:spcPct val="0"/>
            </a:spcBef>
            <a:spcAft>
              <a:spcPct val="15000"/>
            </a:spcAft>
            <a:buChar char="••"/>
          </a:pPr>
          <a:r>
            <a:rPr lang="en-US" sz="1200" kern="1200" dirty="0" smtClean="0"/>
            <a:t>Browser / Ver.</a:t>
          </a:r>
          <a:endParaRPr lang="en-US" sz="1200" kern="1200" dirty="0"/>
        </a:p>
      </dsp:txBody>
      <dsp:txXfrm>
        <a:off x="91628" y="1107595"/>
        <a:ext cx="1429743" cy="822260"/>
      </dsp:txXfrm>
    </dsp:sp>
    <dsp:sp modelId="{1B3E48D7-38A3-41A7-8A67-7260781DB274}">
      <dsp:nvSpPr>
        <dsp:cNvPr id="0" name=""/>
        <dsp:cNvSpPr/>
      </dsp:nvSpPr>
      <dsp:spPr>
        <a:xfrm>
          <a:off x="1717724" y="1063113"/>
          <a:ext cx="1518707" cy="911224"/>
        </a:xfrm>
        <a:prstGeom prst="roundRect">
          <a:avLst/>
        </a:prstGeom>
        <a:solidFill>
          <a:schemeClr val="accent4">
            <a:hueOff val="-769788"/>
            <a:satOff val="4638"/>
            <a:lumOff val="3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バグの種別</a:t>
          </a:r>
          <a:endParaRPr kumimoji="1" lang="ja-JP" altLang="en-US" kern="1200" dirty="0"/>
        </a:p>
        <a:p>
          <a:pPr marL="114300" lvl="1" indent="-114300" algn="l" defTabSz="533400">
            <a:lnSpc>
              <a:spcPct val="90000"/>
            </a:lnSpc>
            <a:spcBef>
              <a:spcPct val="0"/>
            </a:spcBef>
            <a:spcAft>
              <a:spcPct val="15000"/>
            </a:spcAft>
            <a:buChar char="••"/>
          </a:pPr>
          <a:r>
            <a:rPr lang="en-US" sz="1200" kern="1200" dirty="0" smtClean="0"/>
            <a:t>Issue Type</a:t>
          </a:r>
          <a:endParaRPr lang="en-US" sz="1200" kern="1200" dirty="0"/>
        </a:p>
        <a:p>
          <a:pPr marL="114300" lvl="1" indent="-114300" algn="l" defTabSz="533400">
            <a:lnSpc>
              <a:spcPct val="90000"/>
            </a:lnSpc>
            <a:spcBef>
              <a:spcPct val="0"/>
            </a:spcBef>
            <a:spcAft>
              <a:spcPct val="15000"/>
            </a:spcAft>
            <a:buChar char="••"/>
          </a:pPr>
          <a:r>
            <a:rPr lang="en-US" sz="1200" kern="1200" dirty="0" smtClean="0"/>
            <a:t>Tracker</a:t>
          </a:r>
          <a:endParaRPr lang="en-US" sz="1200" kern="1200" dirty="0"/>
        </a:p>
      </dsp:txBody>
      <dsp:txXfrm>
        <a:off x="1762206" y="1107595"/>
        <a:ext cx="1429743" cy="822260"/>
      </dsp:txXfrm>
    </dsp:sp>
    <dsp:sp modelId="{B62B3E0C-694D-42A0-B235-015640767CAF}">
      <dsp:nvSpPr>
        <dsp:cNvPr id="0" name=""/>
        <dsp:cNvSpPr/>
      </dsp:nvSpPr>
      <dsp:spPr>
        <a:xfrm>
          <a:off x="3388303" y="1063113"/>
          <a:ext cx="1518707" cy="911224"/>
        </a:xfrm>
        <a:prstGeom prst="roundRect">
          <a:avLst/>
        </a:prstGeom>
        <a:solidFill>
          <a:schemeClr val="accent4">
            <a:hueOff val="-923745"/>
            <a:satOff val="5565"/>
            <a:lumOff val="4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zh-TW" altLang="en-US" sz="1200" b="1" kern="1200" dirty="0" smtClean="0"/>
            <a:t>発見者 </a:t>
          </a:r>
          <a:r>
            <a:rPr lang="en-US" altLang="zh-TW" sz="1200" b="1" kern="1200" dirty="0" smtClean="0"/>
            <a:t>/ </a:t>
          </a:r>
          <a:r>
            <a:rPr lang="zh-TW" altLang="en-US" sz="1200" b="1" kern="1200" dirty="0" smtClean="0"/>
            <a:t>報告者</a:t>
          </a:r>
          <a:endParaRPr lang="en-US" sz="1200" b="1" kern="1200" dirty="0"/>
        </a:p>
        <a:p>
          <a:pPr marL="114300" lvl="1" indent="-114300" algn="l" defTabSz="533400">
            <a:lnSpc>
              <a:spcPct val="90000"/>
            </a:lnSpc>
            <a:spcBef>
              <a:spcPct val="0"/>
            </a:spcBef>
            <a:spcAft>
              <a:spcPct val="15000"/>
            </a:spcAft>
            <a:buChar char="••"/>
          </a:pPr>
          <a:r>
            <a:rPr lang="en-US" sz="1200" kern="1200" dirty="0" smtClean="0"/>
            <a:t>Source</a:t>
          </a:r>
          <a:endParaRPr lang="en-US" sz="1200" kern="1200" dirty="0"/>
        </a:p>
        <a:p>
          <a:pPr marL="114300" lvl="1" indent="-114300" algn="l" defTabSz="533400">
            <a:lnSpc>
              <a:spcPct val="90000"/>
            </a:lnSpc>
            <a:spcBef>
              <a:spcPct val="0"/>
            </a:spcBef>
            <a:spcAft>
              <a:spcPct val="15000"/>
            </a:spcAft>
            <a:buChar char="••"/>
          </a:pPr>
          <a:r>
            <a:rPr lang="en-US" sz="1200" kern="1200" dirty="0" smtClean="0"/>
            <a:t>Opened By / Logged By</a:t>
          </a:r>
          <a:endParaRPr lang="en-US" sz="1200" kern="1200" dirty="0"/>
        </a:p>
      </dsp:txBody>
      <dsp:txXfrm>
        <a:off x="3432785" y="1107595"/>
        <a:ext cx="1429743" cy="822260"/>
      </dsp:txXfrm>
    </dsp:sp>
    <dsp:sp modelId="{1159F90E-EAD4-48CA-8A75-339392D51AB1}">
      <dsp:nvSpPr>
        <dsp:cNvPr id="0" name=""/>
        <dsp:cNvSpPr/>
      </dsp:nvSpPr>
      <dsp:spPr>
        <a:xfrm>
          <a:off x="5058881" y="1063113"/>
          <a:ext cx="1518707" cy="911224"/>
        </a:xfrm>
        <a:prstGeom prst="roundRect">
          <a:avLst/>
        </a:prstGeom>
        <a:solidFill>
          <a:schemeClr val="accent4">
            <a:hueOff val="-1077703"/>
            <a:satOff val="6493"/>
            <a:lumOff val="5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各担当者名</a:t>
          </a:r>
          <a:endParaRPr kumimoji="1" lang="ja-JP" altLang="en-US" kern="1200" dirty="0"/>
        </a:p>
        <a:p>
          <a:pPr marL="114300" lvl="1" indent="-114300" algn="l" defTabSz="533400">
            <a:lnSpc>
              <a:spcPct val="90000"/>
            </a:lnSpc>
            <a:spcBef>
              <a:spcPct val="0"/>
            </a:spcBef>
            <a:spcAft>
              <a:spcPct val="15000"/>
            </a:spcAft>
            <a:buChar char="••"/>
          </a:pPr>
          <a:r>
            <a:rPr lang="en-US" sz="1200" kern="1200" dirty="0" smtClean="0"/>
            <a:t>Dev / </a:t>
          </a:r>
          <a:r>
            <a:rPr lang="en-US" altLang="ja-JP" sz="1200" kern="1200" dirty="0" smtClean="0"/>
            <a:t>Tester</a:t>
          </a:r>
          <a:endParaRPr lang="en-US" sz="1200" kern="1200" dirty="0"/>
        </a:p>
      </dsp:txBody>
      <dsp:txXfrm>
        <a:off x="5103363" y="1107595"/>
        <a:ext cx="1429743" cy="822260"/>
      </dsp:txXfrm>
    </dsp:sp>
    <dsp:sp modelId="{83913333-CF63-4272-BF6B-6A119D3AFA6E}">
      <dsp:nvSpPr>
        <dsp:cNvPr id="0" name=""/>
        <dsp:cNvSpPr/>
      </dsp:nvSpPr>
      <dsp:spPr>
        <a:xfrm>
          <a:off x="47146" y="2126208"/>
          <a:ext cx="1518707" cy="911224"/>
        </a:xfrm>
        <a:prstGeom prst="roundRect">
          <a:avLst/>
        </a:prstGeom>
        <a:solidFill>
          <a:schemeClr val="accent4">
            <a:hueOff val="-1231661"/>
            <a:satOff val="7420"/>
            <a:lumOff val="5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ユーザー </a:t>
          </a:r>
          <a:r>
            <a:rPr lang="en-US" altLang="ja-JP" sz="1200" b="1" kern="1200" dirty="0" smtClean="0"/>
            <a:t>/</a:t>
          </a:r>
          <a:br>
            <a:rPr lang="en-US" altLang="ja-JP" sz="1200" b="1" kern="1200" dirty="0" smtClean="0"/>
          </a:br>
          <a:r>
            <a:rPr lang="ja-JP" altLang="en-US" sz="1200" b="1" kern="1200" dirty="0" smtClean="0"/>
            <a:t>パートナー</a:t>
          </a:r>
          <a:endParaRPr lang="en-US" sz="1200" b="1" kern="1200" dirty="0"/>
        </a:p>
        <a:p>
          <a:pPr marL="114300" lvl="1" indent="-114300" algn="l" defTabSz="533400">
            <a:lnSpc>
              <a:spcPct val="90000"/>
            </a:lnSpc>
            <a:spcBef>
              <a:spcPct val="0"/>
            </a:spcBef>
            <a:spcAft>
              <a:spcPct val="15000"/>
            </a:spcAft>
            <a:buChar char="••"/>
          </a:pPr>
          <a:r>
            <a:rPr lang="en-US" sz="1200" kern="1200" dirty="0" smtClean="0"/>
            <a:t>Customer / Partner</a:t>
          </a:r>
          <a:endParaRPr lang="en-US" sz="1200" kern="1200" dirty="0"/>
        </a:p>
      </dsp:txBody>
      <dsp:txXfrm>
        <a:off x="91628" y="2170690"/>
        <a:ext cx="1429743" cy="822260"/>
      </dsp:txXfrm>
    </dsp:sp>
    <dsp:sp modelId="{87AD6C99-D083-4308-BCCD-9E412B1A4092}">
      <dsp:nvSpPr>
        <dsp:cNvPr id="0" name=""/>
        <dsp:cNvSpPr/>
      </dsp:nvSpPr>
      <dsp:spPr>
        <a:xfrm>
          <a:off x="1717724" y="2126208"/>
          <a:ext cx="1518707" cy="911224"/>
        </a:xfrm>
        <a:prstGeom prst="roundRect">
          <a:avLst/>
        </a:prstGeom>
        <a:solidFill>
          <a:schemeClr val="accent4">
            <a:hueOff val="-1385618"/>
            <a:satOff val="8348"/>
            <a:lumOff val="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状態</a:t>
          </a:r>
          <a:endParaRPr lang="en-US" sz="1200" b="1" kern="1200" dirty="0"/>
        </a:p>
        <a:p>
          <a:pPr marL="114300" lvl="1" indent="-114300" algn="l" defTabSz="533400">
            <a:lnSpc>
              <a:spcPct val="90000"/>
            </a:lnSpc>
            <a:spcBef>
              <a:spcPct val="0"/>
            </a:spcBef>
            <a:spcAft>
              <a:spcPct val="15000"/>
            </a:spcAft>
            <a:buChar char="••"/>
          </a:pPr>
          <a:r>
            <a:rPr lang="en-US" sz="1200" kern="1200" dirty="0" smtClean="0"/>
            <a:t>Status</a:t>
          </a:r>
          <a:endParaRPr lang="en-US" sz="1200" kern="1200" dirty="0"/>
        </a:p>
      </dsp:txBody>
      <dsp:txXfrm>
        <a:off x="1762206" y="2170690"/>
        <a:ext cx="1429743" cy="822260"/>
      </dsp:txXfrm>
    </dsp:sp>
    <dsp:sp modelId="{AC554AD8-9AD8-4532-8098-0EFDDA7B45DA}">
      <dsp:nvSpPr>
        <dsp:cNvPr id="0" name=""/>
        <dsp:cNvSpPr/>
      </dsp:nvSpPr>
      <dsp:spPr>
        <a:xfrm>
          <a:off x="3388303" y="2126208"/>
          <a:ext cx="1518707" cy="911224"/>
        </a:xfrm>
        <a:prstGeom prst="roundRect">
          <a:avLst/>
        </a:prstGeom>
        <a:solidFill>
          <a:schemeClr val="accent4">
            <a:hueOff val="-1539576"/>
            <a:satOff val="9276"/>
            <a:lumOff val="7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処理方法</a:t>
          </a:r>
          <a:endParaRPr lang="en-US" sz="1200" b="1" kern="1200" dirty="0"/>
        </a:p>
        <a:p>
          <a:pPr marL="114300" lvl="1" indent="-114300" algn="l" defTabSz="533400">
            <a:lnSpc>
              <a:spcPct val="90000"/>
            </a:lnSpc>
            <a:spcBef>
              <a:spcPct val="0"/>
            </a:spcBef>
            <a:spcAft>
              <a:spcPct val="15000"/>
            </a:spcAft>
            <a:buChar char="••"/>
          </a:pPr>
          <a:r>
            <a:rPr lang="en-US" sz="1200" kern="1200" dirty="0" smtClean="0"/>
            <a:t>Resolution</a:t>
          </a:r>
          <a:endParaRPr lang="en-US" sz="1200" kern="1200" dirty="0"/>
        </a:p>
        <a:p>
          <a:pPr marL="114300" lvl="1" indent="-114300" algn="l" defTabSz="533400">
            <a:lnSpc>
              <a:spcPct val="90000"/>
            </a:lnSpc>
            <a:spcBef>
              <a:spcPct val="0"/>
            </a:spcBef>
            <a:spcAft>
              <a:spcPct val="15000"/>
            </a:spcAft>
            <a:buChar char="••"/>
          </a:pPr>
          <a:r>
            <a:rPr lang="en-US" sz="1200" kern="1200" dirty="0" smtClean="0"/>
            <a:t>Dev Action</a:t>
          </a:r>
          <a:endParaRPr lang="en-US" sz="1200" kern="1200" dirty="0"/>
        </a:p>
      </dsp:txBody>
      <dsp:txXfrm>
        <a:off x="3432785" y="2170690"/>
        <a:ext cx="1429743" cy="822260"/>
      </dsp:txXfrm>
    </dsp:sp>
    <dsp:sp modelId="{6DEC4F30-CBFF-4C36-A2AA-175220C429D1}">
      <dsp:nvSpPr>
        <dsp:cNvPr id="0" name=""/>
        <dsp:cNvSpPr/>
      </dsp:nvSpPr>
      <dsp:spPr>
        <a:xfrm>
          <a:off x="5058881" y="2126208"/>
          <a:ext cx="1518707" cy="911224"/>
        </a:xfrm>
        <a:prstGeom prst="roundRect">
          <a:avLst/>
        </a:prstGeom>
        <a:solidFill>
          <a:schemeClr val="accent4">
            <a:hueOff val="-1693533"/>
            <a:satOff val="10203"/>
            <a:lumOff val="8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深刻度 </a:t>
          </a:r>
          <a:r>
            <a:rPr lang="en-US" altLang="ja-JP" sz="1200" b="1" kern="1200" dirty="0" smtClean="0"/>
            <a:t>/ </a:t>
          </a:r>
          <a:r>
            <a:rPr lang="ja-JP" altLang="en-US" sz="1200" b="1" kern="1200" dirty="0" smtClean="0"/>
            <a:t>優先度</a:t>
          </a:r>
          <a:endParaRPr lang="en-US" sz="1200" b="1" kern="1200" dirty="0"/>
        </a:p>
        <a:p>
          <a:pPr marL="114300" lvl="1" indent="-114300" algn="l" defTabSz="533400">
            <a:lnSpc>
              <a:spcPct val="90000"/>
            </a:lnSpc>
            <a:spcBef>
              <a:spcPct val="0"/>
            </a:spcBef>
            <a:spcAft>
              <a:spcPct val="15000"/>
            </a:spcAft>
            <a:buChar char="••"/>
          </a:pPr>
          <a:r>
            <a:rPr lang="en-US" sz="1200" kern="1200" dirty="0" smtClean="0"/>
            <a:t>Severity / Priority</a:t>
          </a:r>
          <a:endParaRPr lang="en-US" sz="1200" kern="1200" dirty="0"/>
        </a:p>
      </dsp:txBody>
      <dsp:txXfrm>
        <a:off x="5103363" y="2170690"/>
        <a:ext cx="1429743" cy="822260"/>
      </dsp:txXfrm>
    </dsp:sp>
    <dsp:sp modelId="{F9DF50B9-801D-4D70-88C4-637D8EE30382}">
      <dsp:nvSpPr>
        <dsp:cNvPr id="0" name=""/>
        <dsp:cNvSpPr/>
      </dsp:nvSpPr>
      <dsp:spPr>
        <a:xfrm>
          <a:off x="47146" y="3189303"/>
          <a:ext cx="1518707" cy="911224"/>
        </a:xfrm>
        <a:prstGeom prst="roundRect">
          <a:avLst/>
        </a:prstGeom>
        <a:solidFill>
          <a:schemeClr val="accent4">
            <a:hueOff val="-1847491"/>
            <a:satOff val="11131"/>
            <a:lumOff val="8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トリアージの</a:t>
          </a:r>
          <a:r>
            <a:rPr lang="en-US" altLang="ja-JP" sz="1200" b="1" kern="1200" dirty="0" smtClean="0"/>
            <a:t/>
          </a:r>
          <a:br>
            <a:rPr lang="en-US" altLang="ja-JP" sz="1200" b="1" kern="1200" dirty="0" smtClean="0"/>
          </a:br>
          <a:r>
            <a:rPr lang="ja-JP" altLang="en-US" sz="1200" b="1" kern="1200" dirty="0" smtClean="0"/>
            <a:t>判定結果</a:t>
          </a:r>
          <a:endParaRPr lang="en-US" sz="1200" b="1" kern="1200" dirty="0"/>
        </a:p>
        <a:p>
          <a:pPr marL="114300" lvl="1" indent="-114300" algn="l" defTabSz="533400">
            <a:lnSpc>
              <a:spcPct val="90000"/>
            </a:lnSpc>
            <a:spcBef>
              <a:spcPct val="0"/>
            </a:spcBef>
            <a:spcAft>
              <a:spcPct val="15000"/>
            </a:spcAft>
            <a:buChar char="••"/>
          </a:pPr>
          <a:r>
            <a:rPr lang="en-US" sz="1200" kern="1200" dirty="0" smtClean="0"/>
            <a:t>Triage</a:t>
          </a:r>
          <a:endParaRPr lang="en-US" sz="1200" kern="1200" dirty="0"/>
        </a:p>
      </dsp:txBody>
      <dsp:txXfrm>
        <a:off x="91628" y="3233785"/>
        <a:ext cx="1429743" cy="822260"/>
      </dsp:txXfrm>
    </dsp:sp>
    <dsp:sp modelId="{E91D22E5-8690-4854-AA31-D2BC82D2ADAF}">
      <dsp:nvSpPr>
        <dsp:cNvPr id="0" name=""/>
        <dsp:cNvSpPr/>
      </dsp:nvSpPr>
      <dsp:spPr>
        <a:xfrm>
          <a:off x="1717724" y="3189303"/>
          <a:ext cx="1518707" cy="911224"/>
        </a:xfrm>
        <a:prstGeom prst="roundRect">
          <a:avLst/>
        </a:prstGeom>
        <a:solidFill>
          <a:schemeClr val="accent4">
            <a:hueOff val="-2001449"/>
            <a:satOff val="12058"/>
            <a:lumOff val="9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zh-TW" altLang="en-US" sz="1200" b="1" kern="1200" dirty="0" smtClean="0"/>
            <a:t>発見日 </a:t>
          </a:r>
          <a:r>
            <a:rPr lang="en-US" altLang="zh-TW" sz="1200" b="1" kern="1200" dirty="0" smtClean="0"/>
            <a:t>/ </a:t>
          </a:r>
          <a:r>
            <a:rPr lang="ja-JP" altLang="en-US" sz="1200" b="1" kern="1200" dirty="0" smtClean="0"/>
            <a:t>解決</a:t>
          </a:r>
          <a:r>
            <a:rPr lang="zh-TW" altLang="en-US" sz="1200" b="1" kern="1200" dirty="0" smtClean="0"/>
            <a:t>日</a:t>
          </a:r>
          <a:endParaRPr lang="en-US" sz="1200" b="1" kern="1200" dirty="0"/>
        </a:p>
        <a:p>
          <a:pPr marL="114300" lvl="1" indent="-114300" algn="l" defTabSz="533400">
            <a:lnSpc>
              <a:spcPct val="90000"/>
            </a:lnSpc>
            <a:spcBef>
              <a:spcPct val="0"/>
            </a:spcBef>
            <a:spcAft>
              <a:spcPct val="15000"/>
            </a:spcAft>
            <a:buChar char="••"/>
          </a:pPr>
          <a:r>
            <a:rPr lang="en-US" sz="1200" kern="1200" dirty="0" smtClean="0"/>
            <a:t>Opened Date / Resolved Date</a:t>
          </a:r>
          <a:endParaRPr lang="en-US" sz="1200" kern="1200" dirty="0"/>
        </a:p>
      </dsp:txBody>
      <dsp:txXfrm>
        <a:off x="1762206" y="3233785"/>
        <a:ext cx="1429743" cy="822260"/>
      </dsp:txXfrm>
    </dsp:sp>
    <dsp:sp modelId="{1733F764-F733-4EA9-ACF3-EFF1D7271088}">
      <dsp:nvSpPr>
        <dsp:cNvPr id="0" name=""/>
        <dsp:cNvSpPr/>
      </dsp:nvSpPr>
      <dsp:spPr>
        <a:xfrm>
          <a:off x="3388303" y="3189303"/>
          <a:ext cx="1518707" cy="911224"/>
        </a:xfrm>
        <a:prstGeom prst="roundRect">
          <a:avLst/>
        </a:prstGeom>
        <a:solidFill>
          <a:schemeClr val="accent4">
            <a:hueOff val="-2155406"/>
            <a:satOff val="12986"/>
            <a:lumOff val="10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確認日 </a:t>
          </a:r>
          <a:r>
            <a:rPr lang="en-US" altLang="ja-JP" sz="1200" b="1" kern="1200" dirty="0" smtClean="0"/>
            <a:t>/ </a:t>
          </a:r>
          <a:r>
            <a:rPr lang="ja-JP" altLang="en-US" sz="1200" b="1" kern="1200" dirty="0" smtClean="0"/>
            <a:t>終了日</a:t>
          </a:r>
          <a:endParaRPr lang="en-US" sz="1200" b="1" kern="1200" dirty="0"/>
        </a:p>
        <a:p>
          <a:pPr marL="114300" lvl="1" indent="-114300" algn="l" defTabSz="533400">
            <a:lnSpc>
              <a:spcPct val="90000"/>
            </a:lnSpc>
            <a:spcBef>
              <a:spcPct val="0"/>
            </a:spcBef>
            <a:spcAft>
              <a:spcPct val="15000"/>
            </a:spcAft>
            <a:buChar char="••"/>
          </a:pPr>
          <a:r>
            <a:rPr lang="en-US" altLang="ja-JP" sz="1200" kern="1200" dirty="0" smtClean="0"/>
            <a:t>Verified Date / </a:t>
          </a:r>
          <a:br>
            <a:rPr lang="en-US" altLang="ja-JP" sz="1200" kern="1200" dirty="0" smtClean="0"/>
          </a:br>
          <a:r>
            <a:rPr lang="en-US" altLang="ja-JP" sz="1200" kern="1200" dirty="0" smtClean="0"/>
            <a:t>Closed Date</a:t>
          </a:r>
          <a:endParaRPr lang="en-US" sz="1200" kern="1200" dirty="0"/>
        </a:p>
      </dsp:txBody>
      <dsp:txXfrm>
        <a:off x="3432785" y="3233785"/>
        <a:ext cx="1429743" cy="822260"/>
      </dsp:txXfrm>
    </dsp:sp>
    <dsp:sp modelId="{4D4D160C-7FC0-4170-8A31-32247DAB137B}">
      <dsp:nvSpPr>
        <dsp:cNvPr id="0" name=""/>
        <dsp:cNvSpPr/>
      </dsp:nvSpPr>
      <dsp:spPr>
        <a:xfrm>
          <a:off x="5058881" y="3189303"/>
          <a:ext cx="1518707" cy="911224"/>
        </a:xfrm>
        <a:prstGeom prst="roundRect">
          <a:avLst/>
        </a:prstGeom>
        <a:solidFill>
          <a:schemeClr val="accent4">
            <a:hueOff val="-2309363"/>
            <a:satOff val="13913"/>
            <a:lumOff val="11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確認者 </a:t>
          </a:r>
          <a:r>
            <a:rPr lang="en-US" altLang="ja-JP" sz="1200" b="1" kern="1200" dirty="0" smtClean="0"/>
            <a:t>/ </a:t>
          </a:r>
          <a:r>
            <a:rPr lang="ja-JP" altLang="en-US" sz="1200" b="1" kern="1200" dirty="0" smtClean="0"/>
            <a:t>終了者</a:t>
          </a:r>
          <a:endParaRPr lang="en-US" sz="1200" b="1" kern="1200" dirty="0"/>
        </a:p>
        <a:p>
          <a:pPr marL="114300" lvl="1" indent="-114300" algn="l" defTabSz="533400">
            <a:lnSpc>
              <a:spcPct val="90000"/>
            </a:lnSpc>
            <a:spcBef>
              <a:spcPct val="0"/>
            </a:spcBef>
            <a:spcAft>
              <a:spcPct val="15000"/>
            </a:spcAft>
            <a:buChar char="••"/>
          </a:pPr>
          <a:r>
            <a:rPr lang="en-US" sz="1200" kern="1200" dirty="0" smtClean="0"/>
            <a:t>Verified By</a:t>
          </a:r>
          <a:endParaRPr lang="en-US" sz="1200" kern="1200" dirty="0"/>
        </a:p>
        <a:p>
          <a:pPr marL="114300" lvl="1" indent="-114300" algn="l" defTabSz="533400">
            <a:lnSpc>
              <a:spcPct val="90000"/>
            </a:lnSpc>
            <a:spcBef>
              <a:spcPct val="0"/>
            </a:spcBef>
            <a:spcAft>
              <a:spcPct val="15000"/>
            </a:spcAft>
            <a:buChar char="••"/>
          </a:pPr>
          <a:r>
            <a:rPr lang="en-US" sz="1200" kern="1200" dirty="0" smtClean="0"/>
            <a:t>Closed By</a:t>
          </a:r>
          <a:endParaRPr lang="en-US" sz="1200" kern="1200" dirty="0"/>
        </a:p>
      </dsp:txBody>
      <dsp:txXfrm>
        <a:off x="5103363" y="3233785"/>
        <a:ext cx="1429743" cy="822260"/>
      </dsp:txXfrm>
    </dsp:sp>
    <dsp:sp modelId="{3563DD21-C2F7-42C3-8D6F-98F35E24A1A7}">
      <dsp:nvSpPr>
        <dsp:cNvPr id="0" name=""/>
        <dsp:cNvSpPr/>
      </dsp:nvSpPr>
      <dsp:spPr>
        <a:xfrm>
          <a:off x="47146" y="4252399"/>
          <a:ext cx="1518707" cy="911224"/>
        </a:xfrm>
        <a:prstGeom prst="roundRect">
          <a:avLst/>
        </a:prstGeom>
        <a:solidFill>
          <a:schemeClr val="accent4">
            <a:hueOff val="-2463321"/>
            <a:satOff val="14841"/>
            <a:lumOff val="1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どのように</a:t>
          </a:r>
          <a:r>
            <a:rPr lang="en-US" altLang="ja-JP" sz="1200" b="1" kern="1200" dirty="0" smtClean="0"/>
            <a:t/>
          </a:r>
          <a:br>
            <a:rPr lang="en-US" altLang="ja-JP" sz="1200" b="1" kern="1200" dirty="0" smtClean="0"/>
          </a:br>
          <a:r>
            <a:rPr lang="ja-JP" altLang="en-US" sz="1200" b="1" kern="1200" dirty="0" smtClean="0"/>
            <a:t>発見したか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How Found</a:t>
          </a:r>
          <a:endParaRPr lang="en-US" sz="1200" kern="1200" dirty="0"/>
        </a:p>
      </dsp:txBody>
      <dsp:txXfrm>
        <a:off x="91628" y="4296881"/>
        <a:ext cx="1429743" cy="822260"/>
      </dsp:txXfrm>
    </dsp:sp>
    <dsp:sp modelId="{ED5D131C-6819-40B5-A83E-B75AE767DAED}">
      <dsp:nvSpPr>
        <dsp:cNvPr id="0" name=""/>
        <dsp:cNvSpPr/>
      </dsp:nvSpPr>
      <dsp:spPr>
        <a:xfrm>
          <a:off x="1717724" y="4252399"/>
          <a:ext cx="1518707" cy="911224"/>
        </a:xfrm>
        <a:prstGeom prst="roundRect">
          <a:avLst/>
        </a:prstGeom>
        <a:solidFill>
          <a:schemeClr val="accent4">
            <a:hueOff val="-2617279"/>
            <a:satOff val="15768"/>
            <a:lumOff val="12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再現したバージョン </a:t>
          </a:r>
          <a:r>
            <a:rPr lang="en-US" altLang="ja-JP" sz="1200" b="1" kern="1200" dirty="0" smtClean="0"/>
            <a:t>/</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Reproduced Version / Build#</a:t>
          </a:r>
          <a:endParaRPr lang="en-US" sz="1200" kern="1200" dirty="0"/>
        </a:p>
      </dsp:txBody>
      <dsp:txXfrm>
        <a:off x="1762206" y="4296881"/>
        <a:ext cx="1429743" cy="822260"/>
      </dsp:txXfrm>
    </dsp:sp>
    <dsp:sp modelId="{2E316C56-5282-4909-BF3A-06244BB46DFA}">
      <dsp:nvSpPr>
        <dsp:cNvPr id="0" name=""/>
        <dsp:cNvSpPr/>
      </dsp:nvSpPr>
      <dsp:spPr>
        <a:xfrm>
          <a:off x="3388303" y="4252399"/>
          <a:ext cx="1518707" cy="911224"/>
        </a:xfrm>
        <a:prstGeom prst="roundRect">
          <a:avLst/>
        </a:prstGeom>
        <a:solidFill>
          <a:schemeClr val="accent4">
            <a:hueOff val="-2771236"/>
            <a:satOff val="16696"/>
            <a:lumOff val="13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解決 </a:t>
          </a:r>
          <a:r>
            <a:rPr lang="en-US" altLang="ja-JP" sz="1200" b="1" kern="1200" dirty="0" smtClean="0"/>
            <a:t>{</a:t>
          </a:r>
          <a:r>
            <a:rPr lang="ja-JP" altLang="en-US" sz="1200" b="1" kern="1200" dirty="0" smtClean="0"/>
            <a:t>する</a:t>
          </a:r>
          <a:r>
            <a:rPr lang="en-US" altLang="en-US" sz="1200" b="1" kern="1200" dirty="0" smtClean="0"/>
            <a:t>|</a:t>
          </a:r>
          <a:r>
            <a:rPr lang="ja-JP" altLang="en-US" sz="1200" b="1" kern="1200" dirty="0" smtClean="0"/>
            <a:t>した</a:t>
          </a:r>
          <a:r>
            <a:rPr lang="en-US" altLang="ja-JP" sz="1200" b="1" kern="1200" dirty="0" smtClean="0"/>
            <a:t>}</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Resolved Build#</a:t>
          </a:r>
          <a:endParaRPr lang="en-US" sz="1200" kern="1200" dirty="0"/>
        </a:p>
      </dsp:txBody>
      <dsp:txXfrm>
        <a:off x="3432785" y="4296881"/>
        <a:ext cx="1429743" cy="822260"/>
      </dsp:txXfrm>
    </dsp:sp>
    <dsp:sp modelId="{34AF0344-65D1-41BD-8978-9E856E5CFE3F}">
      <dsp:nvSpPr>
        <dsp:cNvPr id="0" name=""/>
        <dsp:cNvSpPr/>
      </dsp:nvSpPr>
      <dsp:spPr>
        <a:xfrm>
          <a:off x="5058881" y="4252399"/>
          <a:ext cx="1518707" cy="911224"/>
        </a:xfrm>
        <a:prstGeom prst="roundRect">
          <a:avLst/>
        </a:prstGeom>
        <a:solidFill>
          <a:schemeClr val="accent4">
            <a:hueOff val="-2925194"/>
            <a:satOff val="17623"/>
            <a:lumOff val="14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解決を確認した</a:t>
          </a:r>
          <a:r>
            <a:rPr lang="en-US" altLang="ja-JP" sz="1200" b="1" kern="1200" dirty="0" smtClean="0"/>
            <a:t/>
          </a:r>
          <a:br>
            <a:rPr lang="en-US" altLang="ja-JP" sz="1200" b="1" kern="1200" dirty="0" smtClean="0"/>
          </a:br>
          <a:r>
            <a:rPr lang="ja-JP" altLang="en-US" sz="1200" b="1" kern="1200" dirty="0" smtClean="0"/>
            <a:t>ビルド</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Verified Build#</a:t>
          </a:r>
          <a:endParaRPr lang="en-US" sz="1200" kern="1200" dirty="0"/>
        </a:p>
      </dsp:txBody>
      <dsp:txXfrm>
        <a:off x="5103363" y="4296881"/>
        <a:ext cx="1429743" cy="822260"/>
      </dsp:txXfrm>
    </dsp:sp>
    <dsp:sp modelId="{F2AC5EFF-62D0-45D5-8069-3ED6EAC24F6A}">
      <dsp:nvSpPr>
        <dsp:cNvPr id="0" name=""/>
        <dsp:cNvSpPr/>
      </dsp:nvSpPr>
      <dsp:spPr>
        <a:xfrm>
          <a:off x="47146" y="5315494"/>
          <a:ext cx="1518707" cy="911224"/>
        </a:xfrm>
        <a:prstGeom prst="roundRect">
          <a:avLst/>
        </a:prstGeom>
        <a:solidFill>
          <a:schemeClr val="accent4">
            <a:hueOff val="-3079151"/>
            <a:satOff val="18551"/>
            <a:lumOff val="14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修正</a:t>
          </a:r>
          <a:r>
            <a:rPr lang="ja-JP" altLang="en-US" sz="1200" b="1" kern="1200" smtClean="0"/>
            <a:t>のチェンジセット番号</a:t>
          </a:r>
          <a:endParaRPr lang="en-US" sz="1200" b="1" kern="1200" dirty="0"/>
        </a:p>
        <a:p>
          <a:pPr marL="114300" lvl="1" indent="-114300" algn="l" defTabSz="533400">
            <a:lnSpc>
              <a:spcPct val="90000"/>
            </a:lnSpc>
            <a:spcBef>
              <a:spcPct val="0"/>
            </a:spcBef>
            <a:spcAft>
              <a:spcPct val="15000"/>
            </a:spcAft>
            <a:buChar char="••"/>
          </a:pPr>
          <a:r>
            <a:rPr lang="en-US" sz="1200" kern="1200" dirty="0" err="1" smtClean="0"/>
            <a:t>Changeset</a:t>
          </a:r>
          <a:r>
            <a:rPr lang="en-US" sz="1200" kern="1200" dirty="0" smtClean="0"/>
            <a:t>#</a:t>
          </a:r>
          <a:endParaRPr lang="en-US" sz="1200" kern="1200" dirty="0"/>
        </a:p>
      </dsp:txBody>
      <dsp:txXfrm>
        <a:off x="91628" y="5359976"/>
        <a:ext cx="1429743" cy="822260"/>
      </dsp:txXfrm>
    </dsp:sp>
    <dsp:sp modelId="{7341470D-C273-4E90-87F6-5F17DE5BA5A1}">
      <dsp:nvSpPr>
        <dsp:cNvPr id="0" name=""/>
        <dsp:cNvSpPr/>
      </dsp:nvSpPr>
      <dsp:spPr>
        <a:xfrm>
          <a:off x="1717724" y="5315494"/>
          <a:ext cx="1518707" cy="911224"/>
        </a:xfrm>
        <a:prstGeom prst="roundRect">
          <a:avLst/>
        </a:prstGeom>
        <a:solidFill>
          <a:schemeClr val="accent4">
            <a:hueOff val="-3233109"/>
            <a:satOff val="19479"/>
            <a:lumOff val="15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再現性</a:t>
          </a:r>
          <a:endParaRPr lang="en-US" sz="1200" b="1" kern="1200" dirty="0"/>
        </a:p>
        <a:p>
          <a:pPr marL="114300" lvl="1" indent="-114300" algn="l" defTabSz="533400">
            <a:lnSpc>
              <a:spcPct val="90000"/>
            </a:lnSpc>
            <a:spcBef>
              <a:spcPct val="0"/>
            </a:spcBef>
            <a:spcAft>
              <a:spcPct val="15000"/>
            </a:spcAft>
            <a:buChar char="••"/>
          </a:pPr>
          <a:r>
            <a:rPr lang="en-US" sz="1200" kern="1200" dirty="0" smtClean="0"/>
            <a:t>Reproducibility</a:t>
          </a:r>
          <a:endParaRPr lang="en-US" sz="1200" kern="1200" dirty="0"/>
        </a:p>
      </dsp:txBody>
      <dsp:txXfrm>
        <a:off x="1762206" y="5359976"/>
        <a:ext cx="1429743" cy="822260"/>
      </dsp:txXfrm>
    </dsp:sp>
    <dsp:sp modelId="{A2C75008-D3E8-4E59-944D-283FDF774EC7}">
      <dsp:nvSpPr>
        <dsp:cNvPr id="0" name=""/>
        <dsp:cNvSpPr/>
      </dsp:nvSpPr>
      <dsp:spPr>
        <a:xfrm>
          <a:off x="3388303" y="5315494"/>
          <a:ext cx="1518707" cy="911224"/>
        </a:xfrm>
        <a:prstGeom prst="roundRect">
          <a:avLst/>
        </a:prstGeom>
        <a:solidFill>
          <a:schemeClr val="accent4">
            <a:hueOff val="-3387067"/>
            <a:satOff val="20406"/>
            <a:lumOff val="16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再現手順</a:t>
          </a:r>
          <a:endParaRPr lang="en-US" sz="1200" b="1" kern="1200" dirty="0"/>
        </a:p>
        <a:p>
          <a:pPr marL="114300" lvl="1" indent="-114300" algn="l" defTabSz="533400">
            <a:lnSpc>
              <a:spcPct val="90000"/>
            </a:lnSpc>
            <a:spcBef>
              <a:spcPct val="0"/>
            </a:spcBef>
            <a:spcAft>
              <a:spcPct val="15000"/>
            </a:spcAft>
            <a:buChar char="••"/>
          </a:pPr>
          <a:r>
            <a:rPr lang="en-US" sz="1200" kern="1200" dirty="0" smtClean="0"/>
            <a:t>Steps to Reproduce</a:t>
          </a:r>
          <a:endParaRPr lang="en-US" sz="1200" kern="1200" dirty="0"/>
        </a:p>
        <a:p>
          <a:pPr marL="114300" lvl="1" indent="-114300" algn="l" defTabSz="533400">
            <a:lnSpc>
              <a:spcPct val="90000"/>
            </a:lnSpc>
            <a:spcBef>
              <a:spcPct val="0"/>
            </a:spcBef>
            <a:spcAft>
              <a:spcPct val="15000"/>
            </a:spcAft>
            <a:buChar char="••"/>
          </a:pPr>
          <a:r>
            <a:rPr lang="en-US" sz="1200" kern="1200" dirty="0" smtClean="0"/>
            <a:t>Reproducible Steps</a:t>
          </a:r>
          <a:endParaRPr lang="en-US" sz="1200" kern="1200" dirty="0"/>
        </a:p>
      </dsp:txBody>
      <dsp:txXfrm>
        <a:off x="3432785" y="5359976"/>
        <a:ext cx="1429743" cy="822260"/>
      </dsp:txXfrm>
    </dsp:sp>
    <dsp:sp modelId="{4BEF802C-6547-43F4-B303-A069FEED6DF5}">
      <dsp:nvSpPr>
        <dsp:cNvPr id="0" name=""/>
        <dsp:cNvSpPr/>
      </dsp:nvSpPr>
      <dsp:spPr>
        <a:xfrm>
          <a:off x="5058881" y="5315494"/>
          <a:ext cx="1518707" cy="911224"/>
        </a:xfrm>
        <a:prstGeom prst="roundRect">
          <a:avLst/>
        </a:prstGeom>
        <a:solidFill>
          <a:schemeClr val="accent4">
            <a:hueOff val="-3541024"/>
            <a:satOff val="21334"/>
            <a:lumOff val="17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観察される事象 </a:t>
          </a:r>
          <a:r>
            <a:rPr lang="en-US" altLang="ja-JP" sz="1200" b="1" kern="1200" dirty="0" smtClean="0"/>
            <a:t>/</a:t>
          </a:r>
          <a:br>
            <a:rPr lang="en-US" altLang="ja-JP" sz="1200" b="1" kern="1200" dirty="0" smtClean="0"/>
          </a:br>
          <a:r>
            <a:rPr lang="ja-JP" altLang="en-US" sz="1200" b="1" kern="1200" dirty="0" smtClean="0"/>
            <a:t>期待される事象</a:t>
          </a:r>
          <a:endParaRPr lang="en-US" sz="1200" b="1" kern="1200" dirty="0"/>
        </a:p>
        <a:p>
          <a:pPr marL="114300" lvl="1" indent="-114300" algn="l" defTabSz="533400">
            <a:lnSpc>
              <a:spcPct val="90000"/>
            </a:lnSpc>
            <a:spcBef>
              <a:spcPct val="0"/>
            </a:spcBef>
            <a:spcAft>
              <a:spcPct val="15000"/>
            </a:spcAft>
            <a:buChar char="••"/>
          </a:pPr>
          <a:r>
            <a:rPr lang="en-US" sz="1200" kern="1200" dirty="0" smtClean="0"/>
            <a:t>Observation/Actual</a:t>
          </a:r>
          <a:endParaRPr lang="en-US" sz="1200" kern="1200" dirty="0"/>
        </a:p>
        <a:p>
          <a:pPr marL="114300" lvl="1" indent="-114300" algn="l" defTabSz="533400">
            <a:lnSpc>
              <a:spcPct val="90000"/>
            </a:lnSpc>
            <a:spcBef>
              <a:spcPct val="0"/>
            </a:spcBef>
            <a:spcAft>
              <a:spcPct val="15000"/>
            </a:spcAft>
            <a:buChar char="••"/>
          </a:pPr>
          <a:r>
            <a:rPr lang="en-US" sz="1200" kern="1200" dirty="0" smtClean="0"/>
            <a:t>Expectation</a:t>
          </a:r>
          <a:endParaRPr lang="en-US" sz="1200" kern="1200" dirty="0"/>
        </a:p>
      </dsp:txBody>
      <dsp:txXfrm>
        <a:off x="5103363" y="5359976"/>
        <a:ext cx="1429743" cy="822260"/>
      </dsp:txXfrm>
    </dsp:sp>
    <dsp:sp modelId="{7124AE72-CA72-4E4E-8A81-27F40E644BB1}">
      <dsp:nvSpPr>
        <dsp:cNvPr id="0" name=""/>
        <dsp:cNvSpPr/>
      </dsp:nvSpPr>
      <dsp:spPr>
        <a:xfrm>
          <a:off x="47146" y="6378590"/>
          <a:ext cx="1518707" cy="911224"/>
        </a:xfrm>
        <a:prstGeom prst="roundRect">
          <a:avLst/>
        </a:prstGeom>
        <a:solidFill>
          <a:schemeClr val="accent4">
            <a:hueOff val="-3694982"/>
            <a:satOff val="22261"/>
            <a:lumOff val="1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添付資料</a:t>
          </a:r>
          <a:endParaRPr lang="en-US" sz="1200" b="1" kern="1200" dirty="0"/>
        </a:p>
        <a:p>
          <a:pPr marL="114300" lvl="1" indent="-114300" algn="l" defTabSz="533400">
            <a:lnSpc>
              <a:spcPct val="90000"/>
            </a:lnSpc>
            <a:spcBef>
              <a:spcPct val="0"/>
            </a:spcBef>
            <a:spcAft>
              <a:spcPct val="15000"/>
            </a:spcAft>
            <a:buChar char="••"/>
          </a:pPr>
          <a:r>
            <a:rPr lang="en-US" sz="1200" kern="1200" dirty="0" smtClean="0"/>
            <a:t>Attachment</a:t>
          </a:r>
          <a:endParaRPr lang="en-US" sz="1200" kern="1200" dirty="0"/>
        </a:p>
        <a:p>
          <a:pPr marL="114300" lvl="1" indent="-114300" algn="l" defTabSz="533400">
            <a:lnSpc>
              <a:spcPct val="90000"/>
            </a:lnSpc>
            <a:spcBef>
              <a:spcPct val="0"/>
            </a:spcBef>
            <a:spcAft>
              <a:spcPct val="15000"/>
            </a:spcAft>
            <a:buChar char="••"/>
          </a:pPr>
          <a:r>
            <a:rPr lang="en-US" sz="1200" kern="1200" dirty="0" smtClean="0"/>
            <a:t>Log</a:t>
          </a:r>
          <a:endParaRPr lang="en-US" sz="1200" kern="1200" dirty="0"/>
        </a:p>
        <a:p>
          <a:pPr marL="114300" lvl="1" indent="-114300" algn="l" defTabSz="533400">
            <a:lnSpc>
              <a:spcPct val="90000"/>
            </a:lnSpc>
            <a:spcBef>
              <a:spcPct val="0"/>
            </a:spcBef>
            <a:spcAft>
              <a:spcPct val="15000"/>
            </a:spcAft>
            <a:buChar char="••"/>
          </a:pPr>
          <a:r>
            <a:rPr lang="en-US" sz="1200" kern="1200" dirty="0" smtClean="0"/>
            <a:t>Screenshot</a:t>
          </a:r>
          <a:endParaRPr lang="en-US" sz="1200" kern="1200" dirty="0"/>
        </a:p>
      </dsp:txBody>
      <dsp:txXfrm>
        <a:off x="91628" y="6423072"/>
        <a:ext cx="1429743" cy="822260"/>
      </dsp:txXfrm>
    </dsp:sp>
    <dsp:sp modelId="{38B027A7-BDC7-421D-A784-2D7352A3927A}">
      <dsp:nvSpPr>
        <dsp:cNvPr id="0" name=""/>
        <dsp:cNvSpPr/>
      </dsp:nvSpPr>
      <dsp:spPr>
        <a:xfrm>
          <a:off x="1717724" y="6378590"/>
          <a:ext cx="1518707" cy="911224"/>
        </a:xfrm>
        <a:prstGeom prst="roundRect">
          <a:avLst/>
        </a:prstGeom>
        <a:solidFill>
          <a:schemeClr val="accent4">
            <a:hueOff val="-3848939"/>
            <a:satOff val="23189"/>
            <a:lumOff val="18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回避方法</a:t>
          </a:r>
          <a:endParaRPr lang="en-US" sz="1200" b="1" kern="1200" dirty="0"/>
        </a:p>
        <a:p>
          <a:pPr marL="114300" lvl="1" indent="-114300" algn="l" defTabSz="533400">
            <a:lnSpc>
              <a:spcPct val="90000"/>
            </a:lnSpc>
            <a:spcBef>
              <a:spcPct val="0"/>
            </a:spcBef>
            <a:spcAft>
              <a:spcPct val="15000"/>
            </a:spcAft>
            <a:buChar char="••"/>
          </a:pPr>
          <a:r>
            <a:rPr lang="en-US" sz="1200" kern="1200" dirty="0" smtClean="0"/>
            <a:t>Workaround</a:t>
          </a:r>
          <a:endParaRPr lang="en-US" sz="1200" kern="1200" dirty="0"/>
        </a:p>
      </dsp:txBody>
      <dsp:txXfrm>
        <a:off x="1762206" y="6423072"/>
        <a:ext cx="1429743" cy="822260"/>
      </dsp:txXfrm>
    </dsp:sp>
    <dsp:sp modelId="{EAA32DE7-B09A-472A-864D-AB8A29A5E0B6}">
      <dsp:nvSpPr>
        <dsp:cNvPr id="0" name=""/>
        <dsp:cNvSpPr/>
      </dsp:nvSpPr>
      <dsp:spPr>
        <a:xfrm>
          <a:off x="3388303" y="6378590"/>
          <a:ext cx="1518707" cy="911224"/>
        </a:xfrm>
        <a:prstGeom prst="roundRect">
          <a:avLst/>
        </a:prstGeom>
        <a:solidFill>
          <a:schemeClr val="accent4">
            <a:hueOff val="-4002897"/>
            <a:satOff val="24116"/>
            <a:lumOff val="19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リグレッションか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Regression</a:t>
          </a:r>
          <a:endParaRPr lang="en-US" sz="1200" kern="1200" dirty="0"/>
        </a:p>
      </dsp:txBody>
      <dsp:txXfrm>
        <a:off x="3432785" y="6423072"/>
        <a:ext cx="1429743" cy="822260"/>
      </dsp:txXfrm>
    </dsp:sp>
    <dsp:sp modelId="{FDB4BFC2-91D3-4B00-90AE-1711F7C1FF02}">
      <dsp:nvSpPr>
        <dsp:cNvPr id="0" name=""/>
        <dsp:cNvSpPr/>
      </dsp:nvSpPr>
      <dsp:spPr>
        <a:xfrm>
          <a:off x="5058881" y="6378590"/>
          <a:ext cx="1518707" cy="911224"/>
        </a:xfrm>
        <a:prstGeom prst="roundRect">
          <a:avLst/>
        </a:prstGeom>
        <a:solidFill>
          <a:schemeClr val="accent4">
            <a:hueOff val="-4156854"/>
            <a:satOff val="25044"/>
            <a:lumOff val="20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セキュリティ問題か</a:t>
          </a:r>
          <a:endParaRPr lang="en-US" sz="1200" b="1" kern="1200" dirty="0"/>
        </a:p>
        <a:p>
          <a:pPr marL="114300" lvl="1" indent="-114300" algn="l" defTabSz="533400">
            <a:lnSpc>
              <a:spcPct val="90000"/>
            </a:lnSpc>
            <a:spcBef>
              <a:spcPct val="0"/>
            </a:spcBef>
            <a:spcAft>
              <a:spcPct val="15000"/>
            </a:spcAft>
            <a:buChar char="••"/>
          </a:pPr>
          <a:r>
            <a:rPr lang="en-US" sz="1200" kern="1200" dirty="0" smtClean="0"/>
            <a:t>Security Issue</a:t>
          </a:r>
          <a:endParaRPr lang="en-US" sz="1200" kern="1200" dirty="0"/>
        </a:p>
      </dsp:txBody>
      <dsp:txXfrm>
        <a:off x="5103363" y="6423072"/>
        <a:ext cx="1429743" cy="822260"/>
      </dsp:txXfrm>
    </dsp:sp>
    <dsp:sp modelId="{8271412E-A8A3-4F7C-9092-431956B6EC5C}">
      <dsp:nvSpPr>
        <dsp:cNvPr id="0" name=""/>
        <dsp:cNvSpPr/>
      </dsp:nvSpPr>
      <dsp:spPr>
        <a:xfrm>
          <a:off x="1717724" y="7441685"/>
          <a:ext cx="1518707" cy="911224"/>
        </a:xfrm>
        <a:prstGeom prst="roundRect">
          <a:avLst/>
        </a:prstGeom>
        <a:solidFill>
          <a:schemeClr val="accent4">
            <a:hueOff val="-4310812"/>
            <a:satOff val="25971"/>
            <a:lumOff val="20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重複したバグの番号</a:t>
          </a:r>
          <a:r>
            <a:rPr lang="en-US" altLang="ja-JP" sz="1200" b="1" kern="1200" dirty="0" smtClean="0"/>
            <a:t>(</a:t>
          </a:r>
          <a:r>
            <a:rPr lang="ja-JP" altLang="en-US" sz="1200" b="1" kern="1200" dirty="0" smtClean="0"/>
            <a:t>重複の場合のみ</a:t>
          </a:r>
          <a:r>
            <a:rPr lang="en-US" altLang="ja-JP" sz="1200" b="1" kern="1200" dirty="0" smtClean="0"/>
            <a:t>)</a:t>
          </a:r>
          <a:endParaRPr lang="en-US" sz="1200" b="1" kern="1200" dirty="0"/>
        </a:p>
        <a:p>
          <a:pPr marL="114300" lvl="1" indent="-114300" algn="l" defTabSz="533400">
            <a:lnSpc>
              <a:spcPct val="90000"/>
            </a:lnSpc>
            <a:spcBef>
              <a:spcPct val="0"/>
            </a:spcBef>
            <a:spcAft>
              <a:spcPct val="15000"/>
            </a:spcAft>
            <a:buChar char="••"/>
          </a:pPr>
          <a:r>
            <a:rPr lang="en-US" sz="1200" kern="1200" dirty="0" smtClean="0"/>
            <a:t>Duplicated Bug</a:t>
          </a:r>
          <a:r>
            <a:rPr lang="en-US" altLang="ja-JP" sz="1200" kern="1200" dirty="0" smtClean="0"/>
            <a:t>#</a:t>
          </a:r>
          <a:endParaRPr lang="en-US" sz="1200" kern="1200" dirty="0"/>
        </a:p>
      </dsp:txBody>
      <dsp:txXfrm>
        <a:off x="1762206" y="7486167"/>
        <a:ext cx="1429743" cy="822260"/>
      </dsp:txXfrm>
    </dsp:sp>
    <dsp:sp modelId="{0B4DC81E-A546-4F8A-BCD3-2BA2C5F89851}">
      <dsp:nvSpPr>
        <dsp:cNvPr id="0" name=""/>
        <dsp:cNvSpPr/>
      </dsp:nvSpPr>
      <dsp:spPr>
        <a:xfrm>
          <a:off x="3388303" y="7441685"/>
          <a:ext cx="1518707" cy="911224"/>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ja-JP" altLang="en-US" sz="1200" b="1" kern="1200" dirty="0" smtClean="0"/>
            <a:t>履歴 </a:t>
          </a:r>
          <a:r>
            <a:rPr lang="en-US" altLang="ja-JP" sz="1200" b="1" kern="1200" dirty="0" smtClean="0"/>
            <a:t>/ </a:t>
          </a:r>
          <a:r>
            <a:rPr lang="ja-JP" altLang="en-US" sz="1200" b="1" kern="1200" dirty="0" smtClean="0"/>
            <a:t>コメント</a:t>
          </a:r>
          <a:endParaRPr lang="en-US" sz="1200" b="1" kern="1200" dirty="0"/>
        </a:p>
        <a:p>
          <a:pPr marL="114300" lvl="1" indent="-114300" algn="l" defTabSz="533400">
            <a:lnSpc>
              <a:spcPct val="90000"/>
            </a:lnSpc>
            <a:spcBef>
              <a:spcPct val="0"/>
            </a:spcBef>
            <a:spcAft>
              <a:spcPct val="15000"/>
            </a:spcAft>
            <a:buChar char="••"/>
          </a:pPr>
          <a:r>
            <a:rPr lang="en-US" sz="1200" kern="1200" dirty="0" smtClean="0"/>
            <a:t>History / Comments</a:t>
          </a:r>
          <a:endParaRPr lang="en-US" sz="1200" kern="1200" dirty="0"/>
        </a:p>
      </dsp:txBody>
      <dsp:txXfrm>
        <a:off x="3432785" y="7486167"/>
        <a:ext cx="1429743" cy="822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DC7B0A-BF02-4990-A990-00A27C9CC2C7}">
      <dsp:nvSpPr>
        <dsp:cNvPr id="0" name=""/>
        <dsp:cNvSpPr/>
      </dsp:nvSpPr>
      <dsp:spPr>
        <a:xfrm>
          <a:off x="415744" y="3428"/>
          <a:ext cx="1347266" cy="80836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First build</a:t>
          </a:r>
          <a:endParaRPr kumimoji="1" lang="ja-JP" altLang="en-US" sz="1700" kern="1200" dirty="0"/>
        </a:p>
      </dsp:txBody>
      <dsp:txXfrm>
        <a:off x="415744" y="3428"/>
        <a:ext cx="1347266" cy="808360"/>
      </dsp:txXfrm>
    </dsp:sp>
    <dsp:sp modelId="{E7CC7419-9C18-4BD4-98B9-BE96202D0124}">
      <dsp:nvSpPr>
        <dsp:cNvPr id="0" name=""/>
        <dsp:cNvSpPr/>
      </dsp:nvSpPr>
      <dsp:spPr>
        <a:xfrm>
          <a:off x="1897737" y="3428"/>
          <a:ext cx="1347266" cy="808360"/>
        </a:xfrm>
        <a:prstGeom prst="rect">
          <a:avLst/>
        </a:prstGeom>
        <a:solidFill>
          <a:schemeClr val="accent4">
            <a:hueOff val="-144025"/>
            <a:satOff val="868"/>
            <a:lumOff val="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Weekly </a:t>
          </a:r>
          <a:r>
            <a:rPr kumimoji="1" lang="en-US" altLang="ja-JP" sz="1700" kern="1200" dirty="0"/>
            <a:t>build</a:t>
          </a:r>
          <a:endParaRPr kumimoji="1" lang="ja-JP" altLang="en-US" sz="1700" kern="1200" dirty="0"/>
        </a:p>
      </dsp:txBody>
      <dsp:txXfrm>
        <a:off x="1897737" y="3428"/>
        <a:ext cx="1347266" cy="808360"/>
      </dsp:txXfrm>
    </dsp:sp>
    <dsp:sp modelId="{58698A23-1606-4AF3-8812-231A914D00BA}">
      <dsp:nvSpPr>
        <dsp:cNvPr id="0" name=""/>
        <dsp:cNvSpPr/>
      </dsp:nvSpPr>
      <dsp:spPr>
        <a:xfrm>
          <a:off x="3379731" y="3428"/>
          <a:ext cx="1347266" cy="808360"/>
        </a:xfrm>
        <a:prstGeom prst="rect">
          <a:avLst/>
        </a:prstGeom>
        <a:solidFill>
          <a:schemeClr val="accent4">
            <a:hueOff val="-288050"/>
            <a:satOff val="1735"/>
            <a:lumOff val="1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Biweekly build</a:t>
          </a:r>
          <a:endParaRPr kumimoji="1" lang="ja-JP" altLang="en-US" sz="1700" kern="1200" dirty="0"/>
        </a:p>
      </dsp:txBody>
      <dsp:txXfrm>
        <a:off x="3379731" y="3428"/>
        <a:ext cx="1347266" cy="808360"/>
      </dsp:txXfrm>
    </dsp:sp>
    <dsp:sp modelId="{4D356755-D3D3-46AC-AA5C-4934EC33C9F3}">
      <dsp:nvSpPr>
        <dsp:cNvPr id="0" name=""/>
        <dsp:cNvSpPr/>
      </dsp:nvSpPr>
      <dsp:spPr>
        <a:xfrm>
          <a:off x="4861724" y="3428"/>
          <a:ext cx="1347266" cy="808360"/>
        </a:xfrm>
        <a:prstGeom prst="rect">
          <a:avLst/>
        </a:prstGeom>
        <a:solidFill>
          <a:schemeClr val="accent4">
            <a:hueOff val="-432074"/>
            <a:satOff val="2603"/>
            <a:lumOff val="2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Monthly build</a:t>
          </a:r>
          <a:endParaRPr kumimoji="1" lang="ja-JP" altLang="en-US" sz="1700" kern="1200" dirty="0"/>
        </a:p>
      </dsp:txBody>
      <dsp:txXfrm>
        <a:off x="4861724" y="3428"/>
        <a:ext cx="1347266" cy="808360"/>
      </dsp:txXfrm>
    </dsp:sp>
    <dsp:sp modelId="{03C314C3-32F8-445D-9A14-76E6E551ED91}">
      <dsp:nvSpPr>
        <dsp:cNvPr id="0" name=""/>
        <dsp:cNvSpPr/>
      </dsp:nvSpPr>
      <dsp:spPr>
        <a:xfrm>
          <a:off x="415744" y="946514"/>
          <a:ext cx="1347266" cy="808360"/>
        </a:xfrm>
        <a:prstGeom prst="rect">
          <a:avLst/>
        </a:prstGeom>
        <a:solidFill>
          <a:schemeClr val="accent4">
            <a:hueOff val="-576099"/>
            <a:satOff val="3471"/>
            <a:lumOff val="2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Milestone build</a:t>
          </a:r>
          <a:endParaRPr kumimoji="1" lang="ja-JP" altLang="en-US" sz="1700" kern="1200" dirty="0"/>
        </a:p>
      </dsp:txBody>
      <dsp:txXfrm>
        <a:off x="415744" y="946514"/>
        <a:ext cx="1347266" cy="808360"/>
      </dsp:txXfrm>
    </dsp:sp>
    <dsp:sp modelId="{0D4A34FC-3BBF-45E7-8297-482E90190C7F}">
      <dsp:nvSpPr>
        <dsp:cNvPr id="0" name=""/>
        <dsp:cNvSpPr/>
      </dsp:nvSpPr>
      <dsp:spPr>
        <a:xfrm>
          <a:off x="1897737" y="946514"/>
          <a:ext cx="1347266" cy="808360"/>
        </a:xfrm>
        <a:prstGeom prst="rect">
          <a:avLst/>
        </a:prstGeom>
        <a:solidFill>
          <a:schemeClr val="accent4">
            <a:hueOff val="-720124"/>
            <a:satOff val="4339"/>
            <a:lumOff val="3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Alpha build</a:t>
          </a:r>
          <a:endParaRPr kumimoji="1" lang="ja-JP" altLang="en-US" sz="1700" kern="1200" dirty="0"/>
        </a:p>
      </dsp:txBody>
      <dsp:txXfrm>
        <a:off x="1897737" y="946514"/>
        <a:ext cx="1347266" cy="808360"/>
      </dsp:txXfrm>
    </dsp:sp>
    <dsp:sp modelId="{AB832B5A-DE79-4AF5-B532-94DD91AB2BDE}">
      <dsp:nvSpPr>
        <dsp:cNvPr id="0" name=""/>
        <dsp:cNvSpPr/>
      </dsp:nvSpPr>
      <dsp:spPr>
        <a:xfrm>
          <a:off x="3379731" y="946514"/>
          <a:ext cx="1347266" cy="808360"/>
        </a:xfrm>
        <a:prstGeom prst="rect">
          <a:avLst/>
        </a:prstGeom>
        <a:solidFill>
          <a:schemeClr val="accent4">
            <a:hueOff val="-864149"/>
            <a:satOff val="5206"/>
            <a:lumOff val="4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Beta build</a:t>
          </a:r>
          <a:endParaRPr kumimoji="1" lang="ja-JP" altLang="en-US" sz="1700" kern="1200" dirty="0"/>
        </a:p>
      </dsp:txBody>
      <dsp:txXfrm>
        <a:off x="3379731" y="946514"/>
        <a:ext cx="1347266" cy="808360"/>
      </dsp:txXfrm>
    </dsp:sp>
    <dsp:sp modelId="{43499D69-3F06-4275-934E-75DADF1EEF0C}">
      <dsp:nvSpPr>
        <dsp:cNvPr id="0" name=""/>
        <dsp:cNvSpPr/>
      </dsp:nvSpPr>
      <dsp:spPr>
        <a:xfrm>
          <a:off x="4861724" y="946514"/>
          <a:ext cx="1347266" cy="808360"/>
        </a:xfrm>
        <a:prstGeom prst="rect">
          <a:avLst/>
        </a:prstGeom>
        <a:solidFill>
          <a:schemeClr val="accent4">
            <a:hueOff val="-1008174"/>
            <a:satOff val="6074"/>
            <a:lumOff val="4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Daily </a:t>
          </a:r>
          <a:r>
            <a:rPr kumimoji="1" lang="en-US" altLang="ja-JP" sz="1700" kern="1200" dirty="0"/>
            <a:t>build</a:t>
          </a:r>
          <a:endParaRPr kumimoji="1" lang="ja-JP" altLang="en-US" sz="1700" kern="1200" dirty="0"/>
        </a:p>
      </dsp:txBody>
      <dsp:txXfrm>
        <a:off x="4861724" y="946514"/>
        <a:ext cx="1347266" cy="808360"/>
      </dsp:txXfrm>
    </dsp:sp>
    <dsp:sp modelId="{58E948E9-F163-4B89-9585-9DDAAC5DBF35}">
      <dsp:nvSpPr>
        <dsp:cNvPr id="0" name=""/>
        <dsp:cNvSpPr/>
      </dsp:nvSpPr>
      <dsp:spPr>
        <a:xfrm>
          <a:off x="415744" y="1889601"/>
          <a:ext cx="1347266" cy="808360"/>
        </a:xfrm>
        <a:prstGeom prst="rect">
          <a:avLst/>
        </a:prstGeom>
        <a:solidFill>
          <a:schemeClr val="accent4">
            <a:hueOff val="-1152199"/>
            <a:satOff val="6942"/>
            <a:lumOff val="5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Nightly </a:t>
          </a:r>
          <a:r>
            <a:rPr kumimoji="1" lang="en-US" altLang="ja-JP" sz="1700" kern="1200" dirty="0"/>
            <a:t>build</a:t>
          </a:r>
          <a:endParaRPr kumimoji="1" lang="ja-JP" altLang="en-US" sz="1700" kern="1200" dirty="0"/>
        </a:p>
      </dsp:txBody>
      <dsp:txXfrm>
        <a:off x="415744" y="1889601"/>
        <a:ext cx="1347266" cy="808360"/>
      </dsp:txXfrm>
    </dsp:sp>
    <dsp:sp modelId="{F92CA888-5DB5-4754-A8DD-64D00E5133B1}">
      <dsp:nvSpPr>
        <dsp:cNvPr id="0" name=""/>
        <dsp:cNvSpPr/>
      </dsp:nvSpPr>
      <dsp:spPr>
        <a:xfrm>
          <a:off x="1897737" y="1889601"/>
          <a:ext cx="1347266" cy="808360"/>
        </a:xfrm>
        <a:prstGeom prst="rect">
          <a:avLst/>
        </a:prstGeom>
        <a:solidFill>
          <a:schemeClr val="accent4">
            <a:hueOff val="-1296223"/>
            <a:satOff val="7809"/>
            <a:lumOff val="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Integration </a:t>
          </a:r>
          <a:r>
            <a:rPr kumimoji="1" lang="en-US" altLang="ja-JP" sz="1700" kern="1200" dirty="0"/>
            <a:t>build</a:t>
          </a:r>
          <a:endParaRPr kumimoji="1" lang="ja-JP" altLang="en-US" sz="1700" kern="1200" dirty="0"/>
        </a:p>
      </dsp:txBody>
      <dsp:txXfrm>
        <a:off x="1897737" y="1889601"/>
        <a:ext cx="1347266" cy="808360"/>
      </dsp:txXfrm>
    </dsp:sp>
    <dsp:sp modelId="{9B719A37-1405-4D11-BD3F-1017415DDC71}">
      <dsp:nvSpPr>
        <dsp:cNvPr id="0" name=""/>
        <dsp:cNvSpPr/>
      </dsp:nvSpPr>
      <dsp:spPr>
        <a:xfrm>
          <a:off x="3379731" y="1889601"/>
          <a:ext cx="1347266" cy="808360"/>
        </a:xfrm>
        <a:prstGeom prst="rect">
          <a:avLst/>
        </a:prstGeom>
        <a:solidFill>
          <a:schemeClr val="accent4">
            <a:hueOff val="-1440248"/>
            <a:satOff val="8677"/>
            <a:lumOff val="6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Private </a:t>
          </a:r>
          <a:r>
            <a:rPr kumimoji="1" lang="en-US" altLang="ja-JP" sz="1700" kern="1200" dirty="0"/>
            <a:t>build</a:t>
          </a:r>
          <a:endParaRPr kumimoji="1" lang="ja-JP" altLang="en-US" sz="1700" kern="1200" dirty="0"/>
        </a:p>
      </dsp:txBody>
      <dsp:txXfrm>
        <a:off x="3379731" y="1889601"/>
        <a:ext cx="1347266" cy="808360"/>
      </dsp:txXfrm>
    </dsp:sp>
    <dsp:sp modelId="{DB5B8DAD-88E5-4A64-BB72-D924E7106627}">
      <dsp:nvSpPr>
        <dsp:cNvPr id="0" name=""/>
        <dsp:cNvSpPr/>
      </dsp:nvSpPr>
      <dsp:spPr>
        <a:xfrm>
          <a:off x="4861724" y="1889601"/>
          <a:ext cx="1347266" cy="808360"/>
        </a:xfrm>
        <a:prstGeom prst="rect">
          <a:avLst/>
        </a:prstGeom>
        <a:solidFill>
          <a:schemeClr val="accent4">
            <a:hueOff val="-1584273"/>
            <a:satOff val="9545"/>
            <a:lumOff val="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Interim build</a:t>
          </a:r>
          <a:endParaRPr kumimoji="1" lang="ja-JP" altLang="en-US" sz="1700" kern="1200" dirty="0"/>
        </a:p>
      </dsp:txBody>
      <dsp:txXfrm>
        <a:off x="4861724" y="1889601"/>
        <a:ext cx="1347266" cy="808360"/>
      </dsp:txXfrm>
    </dsp:sp>
    <dsp:sp modelId="{31341A58-D1EC-4DAA-B416-CC0E242BE96B}">
      <dsp:nvSpPr>
        <dsp:cNvPr id="0" name=""/>
        <dsp:cNvSpPr/>
      </dsp:nvSpPr>
      <dsp:spPr>
        <a:xfrm>
          <a:off x="415744" y="2832688"/>
          <a:ext cx="1347266" cy="808360"/>
        </a:xfrm>
        <a:prstGeom prst="rect">
          <a:avLst/>
        </a:prstGeom>
        <a:solidFill>
          <a:schemeClr val="accent4">
            <a:hueOff val="-1728298"/>
            <a:satOff val="10413"/>
            <a:lumOff val="8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Testable build</a:t>
          </a:r>
          <a:endParaRPr kumimoji="1" lang="ja-JP" altLang="en-US" sz="1700" kern="1200" dirty="0"/>
        </a:p>
      </dsp:txBody>
      <dsp:txXfrm>
        <a:off x="415744" y="2832688"/>
        <a:ext cx="1347266" cy="808360"/>
      </dsp:txXfrm>
    </dsp:sp>
    <dsp:sp modelId="{59B62307-3100-47A0-B284-A8E2A7AE4457}">
      <dsp:nvSpPr>
        <dsp:cNvPr id="0" name=""/>
        <dsp:cNvSpPr/>
      </dsp:nvSpPr>
      <dsp:spPr>
        <a:xfrm>
          <a:off x="1897737" y="2832688"/>
          <a:ext cx="1347266" cy="808360"/>
        </a:xfrm>
        <a:prstGeom prst="rect">
          <a:avLst/>
        </a:prstGeom>
        <a:solidFill>
          <a:schemeClr val="accent4">
            <a:hueOff val="-1872323"/>
            <a:satOff val="11280"/>
            <a:lumOff val="9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Reproducible build</a:t>
          </a:r>
          <a:endParaRPr kumimoji="1" lang="ja-JP" altLang="en-US" sz="1700" kern="1200" dirty="0"/>
        </a:p>
      </dsp:txBody>
      <dsp:txXfrm>
        <a:off x="1897737" y="2832688"/>
        <a:ext cx="1347266" cy="808360"/>
      </dsp:txXfrm>
    </dsp:sp>
    <dsp:sp modelId="{07643AB1-62F8-47F4-9ECE-8B1C787CBBEC}">
      <dsp:nvSpPr>
        <dsp:cNvPr id="0" name=""/>
        <dsp:cNvSpPr/>
      </dsp:nvSpPr>
      <dsp:spPr>
        <a:xfrm>
          <a:off x="3379731" y="2832688"/>
          <a:ext cx="1347266" cy="808360"/>
        </a:xfrm>
        <a:prstGeom prst="rect">
          <a:avLst/>
        </a:prstGeom>
        <a:solidFill>
          <a:schemeClr val="accent4">
            <a:hueOff val="-2016348"/>
            <a:satOff val="12148"/>
            <a:lumOff val="9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err="1" smtClean="0"/>
            <a:t>Dogfoodable</a:t>
          </a:r>
          <a:r>
            <a:rPr kumimoji="1" lang="en-US" altLang="ja-JP" sz="1700" kern="1200" dirty="0" smtClean="0"/>
            <a:t> build</a:t>
          </a:r>
          <a:endParaRPr kumimoji="1" lang="ja-JP" altLang="en-US" sz="1700" kern="1200" dirty="0"/>
        </a:p>
      </dsp:txBody>
      <dsp:txXfrm>
        <a:off x="3379731" y="2832688"/>
        <a:ext cx="1347266" cy="808360"/>
      </dsp:txXfrm>
    </dsp:sp>
    <dsp:sp modelId="{4E4C0237-5441-4EF9-9A60-5EDD78425609}">
      <dsp:nvSpPr>
        <dsp:cNvPr id="0" name=""/>
        <dsp:cNvSpPr/>
      </dsp:nvSpPr>
      <dsp:spPr>
        <a:xfrm>
          <a:off x="4861724" y="2832688"/>
          <a:ext cx="1347266" cy="808360"/>
        </a:xfrm>
        <a:prstGeom prst="rect">
          <a:avLst/>
        </a:prstGeom>
        <a:solidFill>
          <a:schemeClr val="accent4">
            <a:hueOff val="-2160372"/>
            <a:satOff val="13016"/>
            <a:lumOff val="10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Latest </a:t>
          </a:r>
          <a:r>
            <a:rPr kumimoji="1" lang="en-US" altLang="ja-JP" sz="1700" kern="1200" dirty="0"/>
            <a:t>build</a:t>
          </a:r>
          <a:endParaRPr kumimoji="1" lang="ja-JP" altLang="en-US" sz="1700" kern="1200" dirty="0"/>
        </a:p>
      </dsp:txBody>
      <dsp:txXfrm>
        <a:off x="4861724" y="2832688"/>
        <a:ext cx="1347266" cy="808360"/>
      </dsp:txXfrm>
    </dsp:sp>
    <dsp:sp modelId="{DF300A36-8639-4368-9909-B738AEB463E0}">
      <dsp:nvSpPr>
        <dsp:cNvPr id="0" name=""/>
        <dsp:cNvSpPr/>
      </dsp:nvSpPr>
      <dsp:spPr>
        <a:xfrm>
          <a:off x="415744" y="3775775"/>
          <a:ext cx="1347266" cy="808360"/>
        </a:xfrm>
        <a:prstGeom prst="rect">
          <a:avLst/>
        </a:prstGeom>
        <a:solidFill>
          <a:schemeClr val="accent4">
            <a:hueOff val="-2304397"/>
            <a:satOff val="13883"/>
            <a:lumOff val="11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Previous build</a:t>
          </a:r>
          <a:endParaRPr kumimoji="1" lang="ja-JP" altLang="en-US" sz="1700" kern="1200" dirty="0"/>
        </a:p>
      </dsp:txBody>
      <dsp:txXfrm>
        <a:off x="415744" y="3775775"/>
        <a:ext cx="1347266" cy="808360"/>
      </dsp:txXfrm>
    </dsp:sp>
    <dsp:sp modelId="{F7224ED6-1334-4087-AEA6-6F77A3F4F158}">
      <dsp:nvSpPr>
        <dsp:cNvPr id="0" name=""/>
        <dsp:cNvSpPr/>
      </dsp:nvSpPr>
      <dsp:spPr>
        <a:xfrm>
          <a:off x="1897737" y="3775775"/>
          <a:ext cx="1347266" cy="808360"/>
        </a:xfrm>
        <a:prstGeom prst="rect">
          <a:avLst/>
        </a:prstGeom>
        <a:solidFill>
          <a:schemeClr val="accent4">
            <a:hueOff val="-2448422"/>
            <a:satOff val="14751"/>
            <a:lumOff val="11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Next </a:t>
          </a:r>
          <a:r>
            <a:rPr kumimoji="1" lang="en-US" altLang="ja-JP" sz="1700" kern="1200" dirty="0"/>
            <a:t>build</a:t>
          </a:r>
          <a:endParaRPr kumimoji="1" lang="ja-JP" altLang="en-US" sz="1700" kern="1200" dirty="0"/>
        </a:p>
      </dsp:txBody>
      <dsp:txXfrm>
        <a:off x="1897737" y="3775775"/>
        <a:ext cx="1347266" cy="808360"/>
      </dsp:txXfrm>
    </dsp:sp>
    <dsp:sp modelId="{98497D01-A2EE-4F16-85F9-58D56EB58BD8}">
      <dsp:nvSpPr>
        <dsp:cNvPr id="0" name=""/>
        <dsp:cNvSpPr/>
      </dsp:nvSpPr>
      <dsp:spPr>
        <a:xfrm>
          <a:off x="3379731" y="3775775"/>
          <a:ext cx="1347266" cy="808360"/>
        </a:xfrm>
        <a:prstGeom prst="rect">
          <a:avLst/>
        </a:prstGeom>
        <a:solidFill>
          <a:schemeClr val="accent4">
            <a:hueOff val="-2592447"/>
            <a:satOff val="15619"/>
            <a:lumOff val="12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Experimental build</a:t>
          </a:r>
          <a:endParaRPr kumimoji="1" lang="ja-JP" altLang="en-US" sz="1700" kern="1200" dirty="0"/>
        </a:p>
      </dsp:txBody>
      <dsp:txXfrm>
        <a:off x="3379731" y="3775775"/>
        <a:ext cx="1347266" cy="808360"/>
      </dsp:txXfrm>
    </dsp:sp>
    <dsp:sp modelId="{35D95448-BFA2-48AC-82E2-0697EF3E4A5F}">
      <dsp:nvSpPr>
        <dsp:cNvPr id="0" name=""/>
        <dsp:cNvSpPr/>
      </dsp:nvSpPr>
      <dsp:spPr>
        <a:xfrm>
          <a:off x="4861724" y="3775775"/>
          <a:ext cx="1347266" cy="808360"/>
        </a:xfrm>
        <a:prstGeom prst="rect">
          <a:avLst/>
        </a:prstGeom>
        <a:solidFill>
          <a:schemeClr val="accent4">
            <a:hueOff val="-2736472"/>
            <a:satOff val="16486"/>
            <a:lumOff val="13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Special build</a:t>
          </a:r>
          <a:endParaRPr kumimoji="1" lang="ja-JP" altLang="en-US" sz="1700" kern="1200" dirty="0"/>
        </a:p>
      </dsp:txBody>
      <dsp:txXfrm>
        <a:off x="4861724" y="3775775"/>
        <a:ext cx="1347266" cy="808360"/>
      </dsp:txXfrm>
    </dsp:sp>
    <dsp:sp modelId="{19B19890-74E8-4E60-9E15-0C5403811EAA}">
      <dsp:nvSpPr>
        <dsp:cNvPr id="0" name=""/>
        <dsp:cNvSpPr/>
      </dsp:nvSpPr>
      <dsp:spPr>
        <a:xfrm>
          <a:off x="415744" y="4718862"/>
          <a:ext cx="1347266" cy="808360"/>
        </a:xfrm>
        <a:prstGeom prst="rect">
          <a:avLst/>
        </a:prstGeom>
        <a:solidFill>
          <a:schemeClr val="accent4">
            <a:hueOff val="-2880496"/>
            <a:satOff val="17354"/>
            <a:lumOff val="13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Buddy build</a:t>
          </a:r>
          <a:endParaRPr kumimoji="1" lang="ja-JP" altLang="en-US" sz="1700" kern="1200" dirty="0"/>
        </a:p>
      </dsp:txBody>
      <dsp:txXfrm>
        <a:off x="415744" y="4718862"/>
        <a:ext cx="1347266" cy="808360"/>
      </dsp:txXfrm>
    </dsp:sp>
    <dsp:sp modelId="{70BEA07A-F78D-410D-8CE3-695EE5E9E49F}">
      <dsp:nvSpPr>
        <dsp:cNvPr id="0" name=""/>
        <dsp:cNvSpPr/>
      </dsp:nvSpPr>
      <dsp:spPr>
        <a:xfrm>
          <a:off x="1897737" y="4718862"/>
          <a:ext cx="1347266" cy="808360"/>
        </a:xfrm>
        <a:prstGeom prst="rect">
          <a:avLst/>
        </a:prstGeom>
        <a:solidFill>
          <a:schemeClr val="accent4">
            <a:hueOff val="-3024521"/>
            <a:satOff val="18222"/>
            <a:lumOff val="14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Debug </a:t>
          </a:r>
          <a:r>
            <a:rPr kumimoji="1" lang="en-US" altLang="ja-JP" sz="1700" kern="1200" dirty="0"/>
            <a:t>build</a:t>
          </a:r>
          <a:endParaRPr kumimoji="1" lang="ja-JP" altLang="en-US" sz="1700" kern="1200" dirty="0"/>
        </a:p>
      </dsp:txBody>
      <dsp:txXfrm>
        <a:off x="1897737" y="4718862"/>
        <a:ext cx="1347266" cy="808360"/>
      </dsp:txXfrm>
    </dsp:sp>
    <dsp:sp modelId="{8ACC018F-D40B-47D3-8207-584140DD1D9A}">
      <dsp:nvSpPr>
        <dsp:cNvPr id="0" name=""/>
        <dsp:cNvSpPr/>
      </dsp:nvSpPr>
      <dsp:spPr>
        <a:xfrm>
          <a:off x="3379731" y="4718862"/>
          <a:ext cx="1347266" cy="808360"/>
        </a:xfrm>
        <a:prstGeom prst="rect">
          <a:avLst/>
        </a:prstGeom>
        <a:solidFill>
          <a:schemeClr val="accent4">
            <a:hueOff val="-3168546"/>
            <a:satOff val="19090"/>
            <a:lumOff val="15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Stable </a:t>
          </a:r>
          <a:r>
            <a:rPr kumimoji="1" lang="en-US" altLang="ja-JP" sz="1700" kern="1200" dirty="0"/>
            <a:t>build</a:t>
          </a:r>
          <a:endParaRPr kumimoji="1" lang="ja-JP" altLang="en-US" sz="1700" kern="1200" dirty="0"/>
        </a:p>
      </dsp:txBody>
      <dsp:txXfrm>
        <a:off x="3379731" y="4718862"/>
        <a:ext cx="1347266" cy="808360"/>
      </dsp:txXfrm>
    </dsp:sp>
    <dsp:sp modelId="{DDAE7EC6-2CED-4773-9D53-9347DCE748D2}">
      <dsp:nvSpPr>
        <dsp:cNvPr id="0" name=""/>
        <dsp:cNvSpPr/>
      </dsp:nvSpPr>
      <dsp:spPr>
        <a:xfrm>
          <a:off x="4861724" y="4718862"/>
          <a:ext cx="1347266" cy="808360"/>
        </a:xfrm>
        <a:prstGeom prst="rect">
          <a:avLst/>
        </a:prstGeom>
        <a:solidFill>
          <a:schemeClr val="accent4">
            <a:hueOff val="-3312571"/>
            <a:satOff val="19957"/>
            <a:lumOff val="16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Internal build</a:t>
          </a:r>
          <a:endParaRPr kumimoji="1" lang="ja-JP" altLang="en-US" sz="1700" kern="1200" dirty="0"/>
        </a:p>
      </dsp:txBody>
      <dsp:txXfrm>
        <a:off x="4861724" y="4718862"/>
        <a:ext cx="1347266" cy="808360"/>
      </dsp:txXfrm>
    </dsp:sp>
    <dsp:sp modelId="{BE11FE62-4B7D-4E2F-93F9-F03F2F8CD5BA}">
      <dsp:nvSpPr>
        <dsp:cNvPr id="0" name=""/>
        <dsp:cNvSpPr/>
      </dsp:nvSpPr>
      <dsp:spPr>
        <a:xfrm>
          <a:off x="415744" y="5661948"/>
          <a:ext cx="1347266" cy="808360"/>
        </a:xfrm>
        <a:prstGeom prst="rect">
          <a:avLst/>
        </a:prstGeom>
        <a:solidFill>
          <a:schemeClr val="accent4">
            <a:hueOff val="-3456596"/>
            <a:satOff val="20825"/>
            <a:lumOff val="1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External build</a:t>
          </a:r>
          <a:endParaRPr kumimoji="1" lang="ja-JP" altLang="en-US" sz="1700" kern="1200" dirty="0"/>
        </a:p>
      </dsp:txBody>
      <dsp:txXfrm>
        <a:off x="415744" y="5661948"/>
        <a:ext cx="1347266" cy="808360"/>
      </dsp:txXfrm>
    </dsp:sp>
    <dsp:sp modelId="{E703A1B5-EAAF-4520-BCD7-4E799731A9C7}">
      <dsp:nvSpPr>
        <dsp:cNvPr id="0" name=""/>
        <dsp:cNvSpPr/>
      </dsp:nvSpPr>
      <dsp:spPr>
        <a:xfrm>
          <a:off x="1897737" y="5661948"/>
          <a:ext cx="1347266" cy="808360"/>
        </a:xfrm>
        <a:prstGeom prst="rect">
          <a:avLst/>
        </a:prstGeom>
        <a:solidFill>
          <a:schemeClr val="accent4">
            <a:hueOff val="-3600621"/>
            <a:satOff val="21693"/>
            <a:lumOff val="17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Candidate </a:t>
          </a:r>
          <a:r>
            <a:rPr kumimoji="1" lang="en-US" altLang="ja-JP" sz="1700" kern="1200" dirty="0"/>
            <a:t>build</a:t>
          </a:r>
          <a:endParaRPr kumimoji="1" lang="ja-JP" altLang="en-US" sz="1700" kern="1200" dirty="0"/>
        </a:p>
      </dsp:txBody>
      <dsp:txXfrm>
        <a:off x="1897737" y="5661948"/>
        <a:ext cx="1347266" cy="808360"/>
      </dsp:txXfrm>
    </dsp:sp>
    <dsp:sp modelId="{02FFCF95-FBE5-4991-8926-73EB5957FA9C}">
      <dsp:nvSpPr>
        <dsp:cNvPr id="0" name=""/>
        <dsp:cNvSpPr/>
      </dsp:nvSpPr>
      <dsp:spPr>
        <a:xfrm>
          <a:off x="3379731" y="5661948"/>
          <a:ext cx="1347266" cy="808360"/>
        </a:xfrm>
        <a:prstGeom prst="rect">
          <a:avLst/>
        </a:prstGeom>
        <a:solidFill>
          <a:schemeClr val="accent4">
            <a:hueOff val="-3744645"/>
            <a:satOff val="22560"/>
            <a:lumOff val="18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Freeze </a:t>
          </a:r>
          <a:r>
            <a:rPr kumimoji="1" lang="en-US" altLang="ja-JP" sz="1700" kern="1200" dirty="0"/>
            <a:t>build</a:t>
          </a:r>
          <a:endParaRPr kumimoji="1" lang="ja-JP" altLang="en-US" sz="1700" kern="1200" dirty="0"/>
        </a:p>
      </dsp:txBody>
      <dsp:txXfrm>
        <a:off x="3379731" y="5661948"/>
        <a:ext cx="1347266" cy="808360"/>
      </dsp:txXfrm>
    </dsp:sp>
    <dsp:sp modelId="{4887492B-CE2B-4974-AA52-B919E5F7CB86}">
      <dsp:nvSpPr>
        <dsp:cNvPr id="0" name=""/>
        <dsp:cNvSpPr/>
      </dsp:nvSpPr>
      <dsp:spPr>
        <a:xfrm>
          <a:off x="4861724" y="5661948"/>
          <a:ext cx="1347266" cy="808360"/>
        </a:xfrm>
        <a:prstGeom prst="rect">
          <a:avLst/>
        </a:prstGeom>
        <a:solidFill>
          <a:schemeClr val="accent4">
            <a:hueOff val="-3888670"/>
            <a:satOff val="23428"/>
            <a:lumOff val="18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Release </a:t>
          </a:r>
          <a:r>
            <a:rPr kumimoji="1" lang="en-US" altLang="ja-JP" sz="1700" kern="1200" dirty="0"/>
            <a:t>build</a:t>
          </a:r>
          <a:endParaRPr kumimoji="1" lang="ja-JP" altLang="en-US" sz="1700" kern="1200" dirty="0"/>
        </a:p>
      </dsp:txBody>
      <dsp:txXfrm>
        <a:off x="4861724" y="5661948"/>
        <a:ext cx="1347266" cy="808360"/>
      </dsp:txXfrm>
    </dsp:sp>
    <dsp:sp modelId="{E65FD87E-6993-4326-BF52-0ADF31E3242F}">
      <dsp:nvSpPr>
        <dsp:cNvPr id="0" name=""/>
        <dsp:cNvSpPr/>
      </dsp:nvSpPr>
      <dsp:spPr>
        <a:xfrm>
          <a:off x="415744" y="6605035"/>
          <a:ext cx="1347266" cy="808360"/>
        </a:xfrm>
        <a:prstGeom prst="rect">
          <a:avLst/>
        </a:prstGeom>
        <a:solidFill>
          <a:schemeClr val="accent4">
            <a:hueOff val="-4032695"/>
            <a:satOff val="24296"/>
            <a:lumOff val="19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Final build</a:t>
          </a:r>
          <a:endParaRPr kumimoji="1" lang="ja-JP" altLang="en-US" sz="1700" kern="1200" dirty="0"/>
        </a:p>
      </dsp:txBody>
      <dsp:txXfrm>
        <a:off x="415744" y="6605035"/>
        <a:ext cx="1347266" cy="808360"/>
      </dsp:txXfrm>
    </dsp:sp>
    <dsp:sp modelId="{B4E83503-0833-40F8-83C1-8B4866CEB2BF}">
      <dsp:nvSpPr>
        <dsp:cNvPr id="0" name=""/>
        <dsp:cNvSpPr/>
      </dsp:nvSpPr>
      <dsp:spPr>
        <a:xfrm>
          <a:off x="1897737" y="6605035"/>
          <a:ext cx="1347266" cy="808360"/>
        </a:xfrm>
        <a:prstGeom prst="rect">
          <a:avLst/>
        </a:prstGeom>
        <a:solidFill>
          <a:schemeClr val="accent4">
            <a:hueOff val="-4176720"/>
            <a:satOff val="25164"/>
            <a:lumOff val="20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Gold build</a:t>
          </a:r>
          <a:endParaRPr kumimoji="1" lang="ja-JP" altLang="en-US" sz="1700" kern="1200" dirty="0"/>
        </a:p>
      </dsp:txBody>
      <dsp:txXfrm>
        <a:off x="1897737" y="6605035"/>
        <a:ext cx="1347266" cy="808360"/>
      </dsp:txXfrm>
    </dsp:sp>
    <dsp:sp modelId="{31A451A0-C121-422B-9D6B-20EEB93B4ADD}">
      <dsp:nvSpPr>
        <dsp:cNvPr id="0" name=""/>
        <dsp:cNvSpPr/>
      </dsp:nvSpPr>
      <dsp:spPr>
        <a:xfrm>
          <a:off x="3379731" y="6605035"/>
          <a:ext cx="1347266" cy="808360"/>
        </a:xfrm>
        <a:prstGeom prst="rect">
          <a:avLst/>
        </a:prstGeom>
        <a:solidFill>
          <a:schemeClr val="accent4">
            <a:hueOff val="-4320745"/>
            <a:satOff val="26031"/>
            <a:lumOff val="20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Patch build</a:t>
          </a:r>
          <a:endParaRPr kumimoji="1" lang="ja-JP" altLang="en-US" sz="1700" kern="1200" dirty="0"/>
        </a:p>
      </dsp:txBody>
      <dsp:txXfrm>
        <a:off x="3379731" y="6605035"/>
        <a:ext cx="1347266" cy="808360"/>
      </dsp:txXfrm>
    </dsp:sp>
    <dsp:sp modelId="{FD0546E7-1A2A-4933-8B7F-CF23D0CD2443}">
      <dsp:nvSpPr>
        <dsp:cNvPr id="0" name=""/>
        <dsp:cNvSpPr/>
      </dsp:nvSpPr>
      <dsp:spPr>
        <a:xfrm>
          <a:off x="4861724" y="6605035"/>
          <a:ext cx="1347266" cy="808360"/>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Maintenance build</a:t>
          </a:r>
          <a:endParaRPr kumimoji="1" lang="ja-JP" altLang="en-US" sz="1700" kern="1200" dirty="0"/>
        </a:p>
      </dsp:txBody>
      <dsp:txXfrm>
        <a:off x="4861724" y="6605035"/>
        <a:ext cx="1347266" cy="8083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095733-B348-4AA8-9BB0-29EC93C7F03D}">
      <dsp:nvSpPr>
        <dsp:cNvPr id="0" name=""/>
        <dsp:cNvSpPr/>
      </dsp:nvSpPr>
      <dsp:spPr>
        <a:xfrm>
          <a:off x="2264" y="766097"/>
          <a:ext cx="1225964" cy="73557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Integration build</a:t>
          </a:r>
          <a:endParaRPr kumimoji="1" lang="ja-JP" altLang="en-US" sz="1500" kern="1200" dirty="0"/>
        </a:p>
      </dsp:txBody>
      <dsp:txXfrm>
        <a:off x="2264" y="766097"/>
        <a:ext cx="1225964" cy="735578"/>
      </dsp:txXfrm>
    </dsp:sp>
    <dsp:sp modelId="{F7DC7B0A-BF02-4990-A990-00A27C9CC2C7}">
      <dsp:nvSpPr>
        <dsp:cNvPr id="0" name=""/>
        <dsp:cNvSpPr/>
      </dsp:nvSpPr>
      <dsp:spPr>
        <a:xfrm>
          <a:off x="1350825" y="766097"/>
          <a:ext cx="1225964" cy="735578"/>
        </a:xfrm>
        <a:prstGeom prst="rect">
          <a:avLst/>
        </a:prstGeom>
        <a:solidFill>
          <a:schemeClr val="accent4">
            <a:hueOff val="-131317"/>
            <a:satOff val="791"/>
            <a:lumOff val="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First build</a:t>
          </a:r>
          <a:endParaRPr kumimoji="1" lang="ja-JP" altLang="en-US" sz="1500" kern="1200" dirty="0"/>
        </a:p>
      </dsp:txBody>
      <dsp:txXfrm>
        <a:off x="1350825" y="766097"/>
        <a:ext cx="1225964" cy="735578"/>
      </dsp:txXfrm>
    </dsp:sp>
    <dsp:sp modelId="{0463B1CE-8302-4477-8AC8-662DD61E1D11}">
      <dsp:nvSpPr>
        <dsp:cNvPr id="0" name=""/>
        <dsp:cNvSpPr/>
      </dsp:nvSpPr>
      <dsp:spPr>
        <a:xfrm>
          <a:off x="2699385" y="766097"/>
          <a:ext cx="1225964" cy="735578"/>
        </a:xfrm>
        <a:prstGeom prst="rect">
          <a:avLst/>
        </a:prstGeom>
        <a:solidFill>
          <a:schemeClr val="accent4">
            <a:hueOff val="-262633"/>
            <a:satOff val="1582"/>
            <a:lumOff val="1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Development build</a:t>
          </a:r>
          <a:endParaRPr kumimoji="1" lang="ja-JP" altLang="en-US" sz="1500" kern="1200" dirty="0"/>
        </a:p>
      </dsp:txBody>
      <dsp:txXfrm>
        <a:off x="2699385" y="766097"/>
        <a:ext cx="1225964" cy="735578"/>
      </dsp:txXfrm>
    </dsp:sp>
    <dsp:sp modelId="{5DBD737C-5B8C-4D3D-9264-67F53C46DE54}">
      <dsp:nvSpPr>
        <dsp:cNvPr id="0" name=""/>
        <dsp:cNvSpPr/>
      </dsp:nvSpPr>
      <dsp:spPr>
        <a:xfrm>
          <a:off x="4047946" y="766097"/>
          <a:ext cx="1225964" cy="735578"/>
        </a:xfrm>
        <a:prstGeom prst="rect">
          <a:avLst/>
        </a:prstGeom>
        <a:solidFill>
          <a:schemeClr val="accent4">
            <a:hueOff val="-393950"/>
            <a:satOff val="2373"/>
            <a:lumOff val="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Experimental build</a:t>
          </a:r>
          <a:endParaRPr kumimoji="1" lang="ja-JP" altLang="en-US" sz="1500" kern="1200" dirty="0"/>
        </a:p>
      </dsp:txBody>
      <dsp:txXfrm>
        <a:off x="4047946" y="766097"/>
        <a:ext cx="1225964" cy="735578"/>
      </dsp:txXfrm>
    </dsp:sp>
    <dsp:sp modelId="{274629FF-3C72-4A36-B6F5-6423B04620DD}">
      <dsp:nvSpPr>
        <dsp:cNvPr id="0" name=""/>
        <dsp:cNvSpPr/>
      </dsp:nvSpPr>
      <dsp:spPr>
        <a:xfrm>
          <a:off x="5396507" y="766097"/>
          <a:ext cx="1225964" cy="735578"/>
        </a:xfrm>
        <a:prstGeom prst="rect">
          <a:avLst/>
        </a:prstGeom>
        <a:solidFill>
          <a:schemeClr val="accent4">
            <a:hueOff val="-525267"/>
            <a:satOff val="3165"/>
            <a:lumOff val="2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Milestone build</a:t>
          </a:r>
          <a:endParaRPr kumimoji="1" lang="ja-JP" altLang="en-US" sz="1500" kern="1200" dirty="0"/>
        </a:p>
      </dsp:txBody>
      <dsp:txXfrm>
        <a:off x="5396507" y="766097"/>
        <a:ext cx="1225964" cy="735578"/>
      </dsp:txXfrm>
    </dsp:sp>
    <dsp:sp modelId="{345F8DCF-D52B-453F-A55F-565A1019EEFE}">
      <dsp:nvSpPr>
        <dsp:cNvPr id="0" name=""/>
        <dsp:cNvSpPr/>
      </dsp:nvSpPr>
      <dsp:spPr>
        <a:xfrm>
          <a:off x="2264" y="1624272"/>
          <a:ext cx="1225964" cy="735578"/>
        </a:xfrm>
        <a:prstGeom prst="rect">
          <a:avLst/>
        </a:prstGeom>
        <a:solidFill>
          <a:schemeClr val="accent4">
            <a:hueOff val="-656584"/>
            <a:satOff val="3956"/>
            <a:lumOff val="3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Prototype build</a:t>
          </a:r>
          <a:endParaRPr kumimoji="1" lang="ja-JP" altLang="en-US" sz="1500" kern="1200" dirty="0"/>
        </a:p>
      </dsp:txBody>
      <dsp:txXfrm>
        <a:off x="2264" y="1624272"/>
        <a:ext cx="1225964" cy="735578"/>
      </dsp:txXfrm>
    </dsp:sp>
    <dsp:sp modelId="{883A8EF4-B23A-4CA5-9116-6D606F3B3E87}">
      <dsp:nvSpPr>
        <dsp:cNvPr id="0" name=""/>
        <dsp:cNvSpPr/>
      </dsp:nvSpPr>
      <dsp:spPr>
        <a:xfrm>
          <a:off x="1350825" y="1624272"/>
          <a:ext cx="1225964" cy="735578"/>
        </a:xfrm>
        <a:prstGeom prst="rect">
          <a:avLst/>
        </a:prstGeom>
        <a:solidFill>
          <a:schemeClr val="accent4">
            <a:hueOff val="-787901"/>
            <a:satOff val="4747"/>
            <a:lumOff val="3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Alpha build</a:t>
          </a:r>
          <a:endParaRPr kumimoji="1" lang="ja-JP" altLang="en-US" sz="1500" kern="1200" dirty="0"/>
        </a:p>
      </dsp:txBody>
      <dsp:txXfrm>
        <a:off x="1350825" y="1624272"/>
        <a:ext cx="1225964" cy="735578"/>
      </dsp:txXfrm>
    </dsp:sp>
    <dsp:sp modelId="{F8DF2959-308F-4762-B171-044B940D7AF3}">
      <dsp:nvSpPr>
        <dsp:cNvPr id="0" name=""/>
        <dsp:cNvSpPr/>
      </dsp:nvSpPr>
      <dsp:spPr>
        <a:xfrm>
          <a:off x="2699385" y="1624272"/>
          <a:ext cx="1225964" cy="735578"/>
        </a:xfrm>
        <a:prstGeom prst="rect">
          <a:avLst/>
        </a:prstGeom>
        <a:solidFill>
          <a:schemeClr val="accent4">
            <a:hueOff val="-919217"/>
            <a:satOff val="5538"/>
            <a:lumOff val="4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Beta build</a:t>
          </a:r>
          <a:endParaRPr kumimoji="1" lang="ja-JP" altLang="en-US" sz="1500" kern="1200" dirty="0"/>
        </a:p>
      </dsp:txBody>
      <dsp:txXfrm>
        <a:off x="2699385" y="1624272"/>
        <a:ext cx="1225964" cy="735578"/>
      </dsp:txXfrm>
    </dsp:sp>
    <dsp:sp modelId="{E1918289-20A1-4C98-956F-26A6C32B8C6E}">
      <dsp:nvSpPr>
        <dsp:cNvPr id="0" name=""/>
        <dsp:cNvSpPr/>
      </dsp:nvSpPr>
      <dsp:spPr>
        <a:xfrm>
          <a:off x="4047946" y="1624272"/>
          <a:ext cx="1225964" cy="735578"/>
        </a:xfrm>
        <a:prstGeom prst="rect">
          <a:avLst/>
        </a:prstGeom>
        <a:solidFill>
          <a:schemeClr val="accent4">
            <a:hueOff val="-1050534"/>
            <a:satOff val="6329"/>
            <a:lumOff val="5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Freeze build</a:t>
          </a:r>
          <a:endParaRPr kumimoji="1" lang="ja-JP" altLang="en-US" sz="1500" kern="1200" dirty="0"/>
        </a:p>
      </dsp:txBody>
      <dsp:txXfrm>
        <a:off x="4047946" y="1624272"/>
        <a:ext cx="1225964" cy="735578"/>
      </dsp:txXfrm>
    </dsp:sp>
    <dsp:sp modelId="{682A6495-5E09-46E7-8190-87B53FF0D3D0}">
      <dsp:nvSpPr>
        <dsp:cNvPr id="0" name=""/>
        <dsp:cNvSpPr/>
      </dsp:nvSpPr>
      <dsp:spPr>
        <a:xfrm>
          <a:off x="5396507" y="1624272"/>
          <a:ext cx="1225964" cy="735578"/>
        </a:xfrm>
        <a:prstGeom prst="rect">
          <a:avLst/>
        </a:prstGeom>
        <a:solidFill>
          <a:schemeClr val="accent4">
            <a:hueOff val="-1181851"/>
            <a:satOff val="7120"/>
            <a:lumOff val="5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Candidate build</a:t>
          </a:r>
          <a:endParaRPr kumimoji="1" lang="ja-JP" altLang="en-US" sz="1500" kern="1200" dirty="0"/>
        </a:p>
      </dsp:txBody>
      <dsp:txXfrm>
        <a:off x="5396507" y="1624272"/>
        <a:ext cx="1225964" cy="735578"/>
      </dsp:txXfrm>
    </dsp:sp>
    <dsp:sp modelId="{9798BD25-13CF-4F76-B265-CA96BAEAA673}">
      <dsp:nvSpPr>
        <dsp:cNvPr id="0" name=""/>
        <dsp:cNvSpPr/>
      </dsp:nvSpPr>
      <dsp:spPr>
        <a:xfrm>
          <a:off x="2264" y="2482447"/>
          <a:ext cx="1225964" cy="735578"/>
        </a:xfrm>
        <a:prstGeom prst="rect">
          <a:avLst/>
        </a:prstGeom>
        <a:solidFill>
          <a:schemeClr val="accent4">
            <a:hueOff val="-1313168"/>
            <a:satOff val="7911"/>
            <a:lumOff val="6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Release build</a:t>
          </a:r>
          <a:endParaRPr kumimoji="1" lang="ja-JP" altLang="en-US" sz="1500" kern="1200" dirty="0"/>
        </a:p>
      </dsp:txBody>
      <dsp:txXfrm>
        <a:off x="2264" y="2482447"/>
        <a:ext cx="1225964" cy="735578"/>
      </dsp:txXfrm>
    </dsp:sp>
    <dsp:sp modelId="{6F14FE2F-B26E-4F84-840C-88D2FA924888}">
      <dsp:nvSpPr>
        <dsp:cNvPr id="0" name=""/>
        <dsp:cNvSpPr/>
      </dsp:nvSpPr>
      <dsp:spPr>
        <a:xfrm>
          <a:off x="1350825" y="2482447"/>
          <a:ext cx="1225964" cy="735578"/>
        </a:xfrm>
        <a:prstGeom prst="rect">
          <a:avLst/>
        </a:prstGeom>
        <a:solidFill>
          <a:schemeClr val="accent4">
            <a:hueOff val="-1444484"/>
            <a:satOff val="8703"/>
            <a:lumOff val="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Final build</a:t>
          </a:r>
          <a:endParaRPr kumimoji="1" lang="ja-JP" altLang="en-US" sz="1500" kern="1200" dirty="0"/>
        </a:p>
      </dsp:txBody>
      <dsp:txXfrm>
        <a:off x="1350825" y="2482447"/>
        <a:ext cx="1225964" cy="735578"/>
      </dsp:txXfrm>
    </dsp:sp>
    <dsp:sp modelId="{41CCA3D7-61A2-4A71-83C4-AF01AB327B93}">
      <dsp:nvSpPr>
        <dsp:cNvPr id="0" name=""/>
        <dsp:cNvSpPr/>
      </dsp:nvSpPr>
      <dsp:spPr>
        <a:xfrm>
          <a:off x="2699385" y="2482447"/>
          <a:ext cx="1225964" cy="735578"/>
        </a:xfrm>
        <a:prstGeom prst="rect">
          <a:avLst/>
        </a:prstGeom>
        <a:solidFill>
          <a:schemeClr val="accent4">
            <a:hueOff val="-1575801"/>
            <a:satOff val="9494"/>
            <a:lumOff val="7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Gold build</a:t>
          </a:r>
          <a:endParaRPr kumimoji="1" lang="ja-JP" altLang="en-US" sz="1500" kern="1200" dirty="0"/>
        </a:p>
      </dsp:txBody>
      <dsp:txXfrm>
        <a:off x="2699385" y="2482447"/>
        <a:ext cx="1225964" cy="735578"/>
      </dsp:txXfrm>
    </dsp:sp>
    <dsp:sp modelId="{B172035C-95A3-4C80-9329-A92DED1A40BF}">
      <dsp:nvSpPr>
        <dsp:cNvPr id="0" name=""/>
        <dsp:cNvSpPr/>
      </dsp:nvSpPr>
      <dsp:spPr>
        <a:xfrm>
          <a:off x="4047946" y="2482447"/>
          <a:ext cx="1225964" cy="735578"/>
        </a:xfrm>
        <a:prstGeom prst="rect">
          <a:avLst/>
        </a:prstGeom>
        <a:solidFill>
          <a:schemeClr val="accent4">
            <a:hueOff val="-1707118"/>
            <a:satOff val="10285"/>
            <a:lumOff val="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Patch build</a:t>
          </a:r>
          <a:endParaRPr kumimoji="1" lang="ja-JP" altLang="en-US" sz="1500" kern="1200" dirty="0"/>
        </a:p>
      </dsp:txBody>
      <dsp:txXfrm>
        <a:off x="4047946" y="2482447"/>
        <a:ext cx="1225964" cy="735578"/>
      </dsp:txXfrm>
    </dsp:sp>
    <dsp:sp modelId="{DD5B7C90-B574-4858-97DF-AB419C96BF12}">
      <dsp:nvSpPr>
        <dsp:cNvPr id="0" name=""/>
        <dsp:cNvSpPr/>
      </dsp:nvSpPr>
      <dsp:spPr>
        <a:xfrm>
          <a:off x="5396507" y="2482447"/>
          <a:ext cx="1225964" cy="735578"/>
        </a:xfrm>
        <a:prstGeom prst="rect">
          <a:avLst/>
        </a:prstGeom>
        <a:solidFill>
          <a:schemeClr val="accent4">
            <a:hueOff val="-1838435"/>
            <a:satOff val="11076"/>
            <a:lumOff val="8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Maintenance build</a:t>
          </a:r>
          <a:endParaRPr kumimoji="1" lang="ja-JP" altLang="en-US" sz="1500" kern="1200" dirty="0"/>
        </a:p>
      </dsp:txBody>
      <dsp:txXfrm>
        <a:off x="5396507" y="2482447"/>
        <a:ext cx="1225964" cy="735578"/>
      </dsp:txXfrm>
    </dsp:sp>
    <dsp:sp modelId="{E7CC7419-9C18-4BD4-98B9-BE96202D0124}">
      <dsp:nvSpPr>
        <dsp:cNvPr id="0" name=""/>
        <dsp:cNvSpPr/>
      </dsp:nvSpPr>
      <dsp:spPr>
        <a:xfrm>
          <a:off x="2264" y="3340622"/>
          <a:ext cx="1225964" cy="735578"/>
        </a:xfrm>
        <a:prstGeom prst="rect">
          <a:avLst/>
        </a:prstGeom>
        <a:solidFill>
          <a:schemeClr val="accent4">
            <a:hueOff val="-1969751"/>
            <a:satOff val="11867"/>
            <a:lumOff val="9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Weekly </a:t>
          </a:r>
          <a:r>
            <a:rPr kumimoji="1" lang="en-US" altLang="ja-JP" sz="1500" kern="1200" dirty="0"/>
            <a:t>build</a:t>
          </a:r>
          <a:endParaRPr kumimoji="1" lang="ja-JP" altLang="en-US" sz="1500" kern="1200" dirty="0"/>
        </a:p>
      </dsp:txBody>
      <dsp:txXfrm>
        <a:off x="2264" y="3340622"/>
        <a:ext cx="1225964" cy="735578"/>
      </dsp:txXfrm>
    </dsp:sp>
    <dsp:sp modelId="{58698A23-1606-4AF3-8812-231A914D00BA}">
      <dsp:nvSpPr>
        <dsp:cNvPr id="0" name=""/>
        <dsp:cNvSpPr/>
      </dsp:nvSpPr>
      <dsp:spPr>
        <a:xfrm>
          <a:off x="1350825" y="3340622"/>
          <a:ext cx="1225964" cy="735578"/>
        </a:xfrm>
        <a:prstGeom prst="rect">
          <a:avLst/>
        </a:prstGeom>
        <a:solidFill>
          <a:schemeClr val="accent4">
            <a:hueOff val="-2101068"/>
            <a:satOff val="12658"/>
            <a:lumOff val="10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Biweekly build</a:t>
          </a:r>
          <a:endParaRPr kumimoji="1" lang="ja-JP" altLang="en-US" sz="1500" kern="1200" dirty="0"/>
        </a:p>
      </dsp:txBody>
      <dsp:txXfrm>
        <a:off x="1350825" y="3340622"/>
        <a:ext cx="1225964" cy="735578"/>
      </dsp:txXfrm>
    </dsp:sp>
    <dsp:sp modelId="{4D356755-D3D3-46AC-AA5C-4934EC33C9F3}">
      <dsp:nvSpPr>
        <dsp:cNvPr id="0" name=""/>
        <dsp:cNvSpPr/>
      </dsp:nvSpPr>
      <dsp:spPr>
        <a:xfrm>
          <a:off x="2699385" y="3340622"/>
          <a:ext cx="1225964" cy="735578"/>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Monthly build</a:t>
          </a:r>
          <a:endParaRPr kumimoji="1" lang="ja-JP" altLang="en-US" sz="1500" kern="1200" dirty="0"/>
        </a:p>
      </dsp:txBody>
      <dsp:txXfrm>
        <a:off x="2699385" y="3340622"/>
        <a:ext cx="1225964" cy="735578"/>
      </dsp:txXfrm>
    </dsp:sp>
    <dsp:sp modelId="{03C314C3-32F8-445D-9A14-76E6E551ED91}">
      <dsp:nvSpPr>
        <dsp:cNvPr id="0" name=""/>
        <dsp:cNvSpPr/>
      </dsp:nvSpPr>
      <dsp:spPr>
        <a:xfrm>
          <a:off x="4047946" y="3340622"/>
          <a:ext cx="1225964" cy="735578"/>
        </a:xfrm>
        <a:prstGeom prst="rect">
          <a:avLst/>
        </a:prstGeom>
        <a:solidFill>
          <a:schemeClr val="accent4">
            <a:hueOff val="-2363702"/>
            <a:satOff val="14241"/>
            <a:lumOff val="11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Daily build</a:t>
          </a:r>
          <a:endParaRPr kumimoji="1" lang="ja-JP" altLang="en-US" sz="1500" kern="1200" dirty="0"/>
        </a:p>
      </dsp:txBody>
      <dsp:txXfrm>
        <a:off x="4047946" y="3340622"/>
        <a:ext cx="1225964" cy="735578"/>
      </dsp:txXfrm>
    </dsp:sp>
    <dsp:sp modelId="{6D501362-11F0-45D4-B63E-A4E4B71DC569}">
      <dsp:nvSpPr>
        <dsp:cNvPr id="0" name=""/>
        <dsp:cNvSpPr/>
      </dsp:nvSpPr>
      <dsp:spPr>
        <a:xfrm>
          <a:off x="5396507" y="3340622"/>
          <a:ext cx="1225964" cy="735578"/>
        </a:xfrm>
        <a:prstGeom prst="rect">
          <a:avLst/>
        </a:prstGeom>
        <a:solidFill>
          <a:schemeClr val="accent4">
            <a:hueOff val="-2495018"/>
            <a:satOff val="15032"/>
            <a:lumOff val="12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Nightly build</a:t>
          </a:r>
          <a:endParaRPr kumimoji="1" lang="ja-JP" altLang="en-US" sz="1500" kern="1200" dirty="0"/>
        </a:p>
      </dsp:txBody>
      <dsp:txXfrm>
        <a:off x="5396507" y="3340622"/>
        <a:ext cx="1225964" cy="735578"/>
      </dsp:txXfrm>
    </dsp:sp>
    <dsp:sp modelId="{E7485C95-F574-4384-B2E5-5DDF19B68945}">
      <dsp:nvSpPr>
        <dsp:cNvPr id="0" name=""/>
        <dsp:cNvSpPr/>
      </dsp:nvSpPr>
      <dsp:spPr>
        <a:xfrm>
          <a:off x="2264" y="4198797"/>
          <a:ext cx="1225964" cy="735578"/>
        </a:xfrm>
        <a:prstGeom prst="rect">
          <a:avLst/>
        </a:prstGeom>
        <a:solidFill>
          <a:schemeClr val="accent4">
            <a:hueOff val="-2626335"/>
            <a:satOff val="15823"/>
            <a:lumOff val="12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err="1" smtClean="0"/>
            <a:t>Morningly</a:t>
          </a:r>
          <a:r>
            <a:rPr kumimoji="1" lang="en-US" altLang="ja-JP" sz="1500" kern="1200" dirty="0" smtClean="0"/>
            <a:t> build</a:t>
          </a:r>
          <a:endParaRPr kumimoji="1" lang="ja-JP" altLang="en-US" sz="1500" kern="1200" dirty="0"/>
        </a:p>
      </dsp:txBody>
      <dsp:txXfrm>
        <a:off x="2264" y="4198797"/>
        <a:ext cx="1225964" cy="735578"/>
      </dsp:txXfrm>
    </dsp:sp>
    <dsp:sp modelId="{1957CA8A-6E2A-430B-AFD8-897B82569E7A}">
      <dsp:nvSpPr>
        <dsp:cNvPr id="0" name=""/>
        <dsp:cNvSpPr/>
      </dsp:nvSpPr>
      <dsp:spPr>
        <a:xfrm>
          <a:off x="1350825" y="4198797"/>
          <a:ext cx="1225964" cy="735578"/>
        </a:xfrm>
        <a:prstGeom prst="rect">
          <a:avLst/>
        </a:prstGeom>
        <a:solidFill>
          <a:schemeClr val="accent4">
            <a:hueOff val="-2757652"/>
            <a:satOff val="16614"/>
            <a:lumOff val="13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Latest build</a:t>
          </a:r>
          <a:endParaRPr kumimoji="1" lang="ja-JP" altLang="en-US" sz="1500" kern="1200" dirty="0"/>
        </a:p>
      </dsp:txBody>
      <dsp:txXfrm>
        <a:off x="1350825" y="4198797"/>
        <a:ext cx="1225964" cy="735578"/>
      </dsp:txXfrm>
    </dsp:sp>
    <dsp:sp modelId="{C7C20987-5439-4D2C-AE1A-049011DC1AA2}">
      <dsp:nvSpPr>
        <dsp:cNvPr id="0" name=""/>
        <dsp:cNvSpPr/>
      </dsp:nvSpPr>
      <dsp:spPr>
        <a:xfrm>
          <a:off x="2699385" y="4198797"/>
          <a:ext cx="1225964" cy="735578"/>
        </a:xfrm>
        <a:prstGeom prst="rect">
          <a:avLst/>
        </a:prstGeom>
        <a:solidFill>
          <a:schemeClr val="accent4">
            <a:hueOff val="-2888969"/>
            <a:satOff val="17405"/>
            <a:lumOff val="1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Next build</a:t>
          </a:r>
          <a:endParaRPr kumimoji="1" lang="ja-JP" altLang="en-US" sz="1500" kern="1200" dirty="0"/>
        </a:p>
      </dsp:txBody>
      <dsp:txXfrm>
        <a:off x="2699385" y="4198797"/>
        <a:ext cx="1225964" cy="735578"/>
      </dsp:txXfrm>
    </dsp:sp>
    <dsp:sp modelId="{7A4C2256-E847-41C9-9281-6D076382F812}">
      <dsp:nvSpPr>
        <dsp:cNvPr id="0" name=""/>
        <dsp:cNvSpPr/>
      </dsp:nvSpPr>
      <dsp:spPr>
        <a:xfrm>
          <a:off x="4047946" y="4198797"/>
          <a:ext cx="1225964" cy="735578"/>
        </a:xfrm>
        <a:prstGeom prst="rect">
          <a:avLst/>
        </a:prstGeom>
        <a:solidFill>
          <a:schemeClr val="accent4">
            <a:hueOff val="-3020285"/>
            <a:satOff val="18196"/>
            <a:lumOff val="1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Previous build</a:t>
          </a:r>
          <a:endParaRPr kumimoji="1" lang="ja-JP" altLang="en-US" sz="1500" kern="1200" dirty="0"/>
        </a:p>
      </dsp:txBody>
      <dsp:txXfrm>
        <a:off x="4047946" y="4198797"/>
        <a:ext cx="1225964" cy="735578"/>
      </dsp:txXfrm>
    </dsp:sp>
    <dsp:sp modelId="{8410D4CB-25DB-4BD9-9D38-8FDD30587838}">
      <dsp:nvSpPr>
        <dsp:cNvPr id="0" name=""/>
        <dsp:cNvSpPr/>
      </dsp:nvSpPr>
      <dsp:spPr>
        <a:xfrm>
          <a:off x="5396507" y="4198797"/>
          <a:ext cx="1225964" cy="735578"/>
        </a:xfrm>
        <a:prstGeom prst="rect">
          <a:avLst/>
        </a:prstGeom>
        <a:solidFill>
          <a:schemeClr val="accent4">
            <a:hueOff val="-3151602"/>
            <a:satOff val="18988"/>
            <a:lumOff val="15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Debug build</a:t>
          </a:r>
          <a:endParaRPr kumimoji="1" lang="ja-JP" altLang="en-US" sz="1500" kern="1200" dirty="0"/>
        </a:p>
      </dsp:txBody>
      <dsp:txXfrm>
        <a:off x="5396507" y="4198797"/>
        <a:ext cx="1225964" cy="735578"/>
      </dsp:txXfrm>
    </dsp:sp>
    <dsp:sp modelId="{EB960F2D-FA48-4E7B-A450-1129D58376FF}">
      <dsp:nvSpPr>
        <dsp:cNvPr id="0" name=""/>
        <dsp:cNvSpPr/>
      </dsp:nvSpPr>
      <dsp:spPr>
        <a:xfrm>
          <a:off x="2264" y="5056972"/>
          <a:ext cx="1225964" cy="735578"/>
        </a:xfrm>
        <a:prstGeom prst="rect">
          <a:avLst/>
        </a:prstGeom>
        <a:solidFill>
          <a:schemeClr val="accent4">
            <a:hueOff val="-3282919"/>
            <a:satOff val="19779"/>
            <a:lumOff val="15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Stable build</a:t>
          </a:r>
          <a:endParaRPr kumimoji="1" lang="ja-JP" altLang="en-US" sz="1500" kern="1200" dirty="0"/>
        </a:p>
      </dsp:txBody>
      <dsp:txXfrm>
        <a:off x="2264" y="5056972"/>
        <a:ext cx="1225964" cy="735578"/>
      </dsp:txXfrm>
    </dsp:sp>
    <dsp:sp modelId="{1CF777B1-BCB3-4DCB-AA44-45361E9BAF04}">
      <dsp:nvSpPr>
        <dsp:cNvPr id="0" name=""/>
        <dsp:cNvSpPr/>
      </dsp:nvSpPr>
      <dsp:spPr>
        <a:xfrm>
          <a:off x="1350825" y="5056972"/>
          <a:ext cx="1225964" cy="735578"/>
        </a:xfrm>
        <a:prstGeom prst="rect">
          <a:avLst/>
        </a:prstGeom>
        <a:solidFill>
          <a:schemeClr val="accent4">
            <a:hueOff val="-3414236"/>
            <a:satOff val="20570"/>
            <a:lumOff val="16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Reproducible build</a:t>
          </a:r>
          <a:endParaRPr kumimoji="1" lang="ja-JP" altLang="en-US" sz="1500" kern="1200" dirty="0"/>
        </a:p>
      </dsp:txBody>
      <dsp:txXfrm>
        <a:off x="1350825" y="5056972"/>
        <a:ext cx="1225964" cy="735578"/>
      </dsp:txXfrm>
    </dsp:sp>
    <dsp:sp modelId="{982CEB43-3BFF-4A49-9753-5B54683A4AC7}">
      <dsp:nvSpPr>
        <dsp:cNvPr id="0" name=""/>
        <dsp:cNvSpPr/>
      </dsp:nvSpPr>
      <dsp:spPr>
        <a:xfrm>
          <a:off x="2699385" y="5056972"/>
          <a:ext cx="1225964" cy="735578"/>
        </a:xfrm>
        <a:prstGeom prst="rect">
          <a:avLst/>
        </a:prstGeom>
        <a:solidFill>
          <a:schemeClr val="accent4">
            <a:hueOff val="-3545552"/>
            <a:satOff val="21361"/>
            <a:lumOff val="17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Testable build</a:t>
          </a:r>
          <a:endParaRPr kumimoji="1" lang="ja-JP" altLang="en-US" sz="1500" kern="1200" dirty="0"/>
        </a:p>
      </dsp:txBody>
      <dsp:txXfrm>
        <a:off x="2699385" y="5056972"/>
        <a:ext cx="1225964" cy="735578"/>
      </dsp:txXfrm>
    </dsp:sp>
    <dsp:sp modelId="{05B068BB-CA36-49CA-854A-1F146F60E726}">
      <dsp:nvSpPr>
        <dsp:cNvPr id="0" name=""/>
        <dsp:cNvSpPr/>
      </dsp:nvSpPr>
      <dsp:spPr>
        <a:xfrm>
          <a:off x="4047946" y="5056972"/>
          <a:ext cx="1225964" cy="735578"/>
        </a:xfrm>
        <a:prstGeom prst="rect">
          <a:avLst/>
        </a:prstGeom>
        <a:solidFill>
          <a:schemeClr val="accent4">
            <a:hueOff val="-3676869"/>
            <a:satOff val="22152"/>
            <a:lumOff val="17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err="1" smtClean="0"/>
            <a:t>Dogfoodable</a:t>
          </a:r>
          <a:r>
            <a:rPr kumimoji="1" lang="en-US" altLang="ja-JP" sz="1500" kern="1200" dirty="0" smtClean="0"/>
            <a:t> build</a:t>
          </a:r>
          <a:endParaRPr kumimoji="1" lang="ja-JP" altLang="en-US" sz="1500" kern="1200" dirty="0"/>
        </a:p>
      </dsp:txBody>
      <dsp:txXfrm>
        <a:off x="4047946" y="5056972"/>
        <a:ext cx="1225964" cy="735578"/>
      </dsp:txXfrm>
    </dsp:sp>
    <dsp:sp modelId="{D71E23EF-2AF1-4E43-82F7-608CF5F29C62}">
      <dsp:nvSpPr>
        <dsp:cNvPr id="0" name=""/>
        <dsp:cNvSpPr/>
      </dsp:nvSpPr>
      <dsp:spPr>
        <a:xfrm>
          <a:off x="5396507" y="5056972"/>
          <a:ext cx="1225964" cy="735578"/>
        </a:xfrm>
        <a:prstGeom prst="rect">
          <a:avLst/>
        </a:prstGeom>
        <a:solidFill>
          <a:schemeClr val="accent4">
            <a:hueOff val="-3808186"/>
            <a:satOff val="22943"/>
            <a:lumOff val="18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Private build</a:t>
          </a:r>
          <a:endParaRPr kumimoji="1" lang="ja-JP" altLang="en-US" sz="1500" kern="1200" dirty="0"/>
        </a:p>
      </dsp:txBody>
      <dsp:txXfrm>
        <a:off x="5396507" y="5056972"/>
        <a:ext cx="1225964" cy="735578"/>
      </dsp:txXfrm>
    </dsp:sp>
    <dsp:sp modelId="{985393D7-9BC9-4D30-BB5F-68C00A21C1BA}">
      <dsp:nvSpPr>
        <dsp:cNvPr id="0" name=""/>
        <dsp:cNvSpPr/>
      </dsp:nvSpPr>
      <dsp:spPr>
        <a:xfrm>
          <a:off x="2264" y="5915147"/>
          <a:ext cx="1225964" cy="735578"/>
        </a:xfrm>
        <a:prstGeom prst="rect">
          <a:avLst/>
        </a:prstGeom>
        <a:solidFill>
          <a:schemeClr val="accent4">
            <a:hueOff val="-3939503"/>
            <a:satOff val="23734"/>
            <a:lumOff val="1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Buddy build</a:t>
          </a:r>
          <a:endParaRPr kumimoji="1" lang="ja-JP" altLang="en-US" sz="1500" kern="1200" dirty="0"/>
        </a:p>
      </dsp:txBody>
      <dsp:txXfrm>
        <a:off x="2264" y="5915147"/>
        <a:ext cx="1225964" cy="735578"/>
      </dsp:txXfrm>
    </dsp:sp>
    <dsp:sp modelId="{DB5B8DAD-88E5-4A64-BB72-D924E7106627}">
      <dsp:nvSpPr>
        <dsp:cNvPr id="0" name=""/>
        <dsp:cNvSpPr/>
      </dsp:nvSpPr>
      <dsp:spPr>
        <a:xfrm>
          <a:off x="1350825" y="5915147"/>
          <a:ext cx="1225964" cy="735578"/>
        </a:xfrm>
        <a:prstGeom prst="rect">
          <a:avLst/>
        </a:prstGeom>
        <a:solidFill>
          <a:schemeClr val="accent4">
            <a:hueOff val="-4070819"/>
            <a:satOff val="24526"/>
            <a:lumOff val="19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Special build</a:t>
          </a:r>
          <a:endParaRPr kumimoji="1" lang="ja-JP" altLang="en-US" sz="1500" kern="1200" dirty="0"/>
        </a:p>
      </dsp:txBody>
      <dsp:txXfrm>
        <a:off x="1350825" y="5915147"/>
        <a:ext cx="1225964" cy="735578"/>
      </dsp:txXfrm>
    </dsp:sp>
    <dsp:sp modelId="{4DEE7CD4-1D42-44A1-A23B-2F98D5D495B0}">
      <dsp:nvSpPr>
        <dsp:cNvPr id="0" name=""/>
        <dsp:cNvSpPr/>
      </dsp:nvSpPr>
      <dsp:spPr>
        <a:xfrm>
          <a:off x="2699385" y="5915147"/>
          <a:ext cx="1225964" cy="735578"/>
        </a:xfrm>
        <a:prstGeom prst="rect">
          <a:avLst/>
        </a:prstGeom>
        <a:solidFill>
          <a:schemeClr val="accent4">
            <a:hueOff val="-4202136"/>
            <a:satOff val="25317"/>
            <a:lumOff val="20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smtClean="0"/>
            <a:t>Interim </a:t>
          </a:r>
          <a:r>
            <a:rPr kumimoji="1" lang="en-US" altLang="ja-JP" sz="1500" kern="1200" dirty="0" smtClean="0"/>
            <a:t>build</a:t>
          </a:r>
          <a:endParaRPr kumimoji="1" lang="ja-JP" altLang="en-US" sz="1500" kern="1200" dirty="0"/>
        </a:p>
      </dsp:txBody>
      <dsp:txXfrm>
        <a:off x="2699385" y="5915147"/>
        <a:ext cx="1225964" cy="735578"/>
      </dsp:txXfrm>
    </dsp:sp>
    <dsp:sp modelId="{19B19890-74E8-4E60-9E15-0C5403811EAA}">
      <dsp:nvSpPr>
        <dsp:cNvPr id="0" name=""/>
        <dsp:cNvSpPr/>
      </dsp:nvSpPr>
      <dsp:spPr>
        <a:xfrm>
          <a:off x="4047946" y="5915147"/>
          <a:ext cx="1225964" cy="735578"/>
        </a:xfrm>
        <a:prstGeom prst="rect">
          <a:avLst/>
        </a:prstGeom>
        <a:solidFill>
          <a:schemeClr val="accent4">
            <a:hueOff val="-4333453"/>
            <a:satOff val="26108"/>
            <a:lumOff val="20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Internal build</a:t>
          </a:r>
          <a:endParaRPr kumimoji="1" lang="ja-JP" altLang="en-US" sz="1500" kern="1200" dirty="0"/>
        </a:p>
      </dsp:txBody>
      <dsp:txXfrm>
        <a:off x="4047946" y="5915147"/>
        <a:ext cx="1225964" cy="735578"/>
      </dsp:txXfrm>
    </dsp:sp>
    <dsp:sp modelId="{BE11FE62-4B7D-4E2F-93F9-F03F2F8CD5BA}">
      <dsp:nvSpPr>
        <dsp:cNvPr id="0" name=""/>
        <dsp:cNvSpPr/>
      </dsp:nvSpPr>
      <dsp:spPr>
        <a:xfrm>
          <a:off x="5396507" y="5915147"/>
          <a:ext cx="1225964" cy="735578"/>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kumimoji="1" lang="en-US" altLang="ja-JP" sz="1500" kern="1200" dirty="0" smtClean="0"/>
            <a:t>External build</a:t>
          </a:r>
          <a:endParaRPr kumimoji="1" lang="ja-JP" altLang="en-US" sz="1500" kern="1200" dirty="0"/>
        </a:p>
      </dsp:txBody>
      <dsp:txXfrm>
        <a:off x="5396507" y="5915147"/>
        <a:ext cx="1225964" cy="7355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095733-B348-4AA8-9BB0-29EC93C7F03D}">
      <dsp:nvSpPr>
        <dsp:cNvPr id="0" name=""/>
        <dsp:cNvSpPr/>
      </dsp:nvSpPr>
      <dsp:spPr>
        <a:xfrm>
          <a:off x="222141" y="3797"/>
          <a:ext cx="1253107" cy="75186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Integration build</a:t>
          </a:r>
          <a:endParaRPr kumimoji="1" lang="ja-JP" altLang="en-US" sz="1600" kern="1200" dirty="0"/>
        </a:p>
      </dsp:txBody>
      <dsp:txXfrm>
        <a:off x="222141" y="3797"/>
        <a:ext cx="1253107" cy="751864"/>
      </dsp:txXfrm>
    </dsp:sp>
    <dsp:sp modelId="{F7DC7B0A-BF02-4990-A990-00A27C9CC2C7}">
      <dsp:nvSpPr>
        <dsp:cNvPr id="0" name=""/>
        <dsp:cNvSpPr/>
      </dsp:nvSpPr>
      <dsp:spPr>
        <a:xfrm>
          <a:off x="1600560" y="3797"/>
          <a:ext cx="1253107" cy="751864"/>
        </a:xfrm>
        <a:prstGeom prst="rect">
          <a:avLst/>
        </a:prstGeom>
        <a:solidFill>
          <a:schemeClr val="accent4">
            <a:hueOff val="-127565"/>
            <a:satOff val="769"/>
            <a:lumOff val="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First build</a:t>
          </a:r>
          <a:endParaRPr kumimoji="1" lang="ja-JP" altLang="en-US" sz="1600" kern="1200" dirty="0"/>
        </a:p>
      </dsp:txBody>
      <dsp:txXfrm>
        <a:off x="1600560" y="3797"/>
        <a:ext cx="1253107" cy="751864"/>
      </dsp:txXfrm>
    </dsp:sp>
    <dsp:sp modelId="{0463B1CE-8302-4477-8AC8-662DD61E1D11}">
      <dsp:nvSpPr>
        <dsp:cNvPr id="0" name=""/>
        <dsp:cNvSpPr/>
      </dsp:nvSpPr>
      <dsp:spPr>
        <a:xfrm>
          <a:off x="2978979" y="3797"/>
          <a:ext cx="1253107" cy="751864"/>
        </a:xfrm>
        <a:prstGeom prst="rect">
          <a:avLst/>
        </a:prstGeom>
        <a:solidFill>
          <a:schemeClr val="accent4">
            <a:hueOff val="-255130"/>
            <a:satOff val="1537"/>
            <a:lumOff val="1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Development build</a:t>
          </a:r>
          <a:endParaRPr kumimoji="1" lang="ja-JP" altLang="en-US" sz="1600" kern="1200" dirty="0"/>
        </a:p>
      </dsp:txBody>
      <dsp:txXfrm>
        <a:off x="2978979" y="3797"/>
        <a:ext cx="1253107" cy="751864"/>
      </dsp:txXfrm>
    </dsp:sp>
    <dsp:sp modelId="{5DBD737C-5B8C-4D3D-9264-67F53C46DE54}">
      <dsp:nvSpPr>
        <dsp:cNvPr id="0" name=""/>
        <dsp:cNvSpPr/>
      </dsp:nvSpPr>
      <dsp:spPr>
        <a:xfrm>
          <a:off x="4357398" y="3797"/>
          <a:ext cx="1253107" cy="751864"/>
        </a:xfrm>
        <a:prstGeom prst="rect">
          <a:avLst/>
        </a:prstGeom>
        <a:solidFill>
          <a:schemeClr val="accent4">
            <a:hueOff val="-382695"/>
            <a:satOff val="2306"/>
            <a:lumOff val="1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Experimental build</a:t>
          </a:r>
          <a:endParaRPr kumimoji="1" lang="ja-JP" altLang="en-US" sz="1600" kern="1200" dirty="0"/>
        </a:p>
      </dsp:txBody>
      <dsp:txXfrm>
        <a:off x="4357398" y="3797"/>
        <a:ext cx="1253107" cy="751864"/>
      </dsp:txXfrm>
    </dsp:sp>
    <dsp:sp modelId="{274629FF-3C72-4A36-B6F5-6423B04620DD}">
      <dsp:nvSpPr>
        <dsp:cNvPr id="0" name=""/>
        <dsp:cNvSpPr/>
      </dsp:nvSpPr>
      <dsp:spPr>
        <a:xfrm>
          <a:off x="222141" y="880972"/>
          <a:ext cx="1253107" cy="751864"/>
        </a:xfrm>
        <a:prstGeom prst="rect">
          <a:avLst/>
        </a:prstGeom>
        <a:solidFill>
          <a:schemeClr val="accent4">
            <a:hueOff val="-510259"/>
            <a:satOff val="3074"/>
            <a:lumOff val="2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Milestone build</a:t>
          </a:r>
          <a:endParaRPr kumimoji="1" lang="ja-JP" altLang="en-US" sz="1600" kern="1200" dirty="0"/>
        </a:p>
      </dsp:txBody>
      <dsp:txXfrm>
        <a:off x="222141" y="880972"/>
        <a:ext cx="1253107" cy="751864"/>
      </dsp:txXfrm>
    </dsp:sp>
    <dsp:sp modelId="{345F8DCF-D52B-453F-A55F-565A1019EEFE}">
      <dsp:nvSpPr>
        <dsp:cNvPr id="0" name=""/>
        <dsp:cNvSpPr/>
      </dsp:nvSpPr>
      <dsp:spPr>
        <a:xfrm>
          <a:off x="1600560" y="880972"/>
          <a:ext cx="1253107" cy="751864"/>
        </a:xfrm>
        <a:prstGeom prst="rect">
          <a:avLst/>
        </a:prstGeom>
        <a:solidFill>
          <a:schemeClr val="accent4">
            <a:hueOff val="-637824"/>
            <a:satOff val="3843"/>
            <a:lumOff val="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Prototype build</a:t>
          </a:r>
          <a:endParaRPr kumimoji="1" lang="ja-JP" altLang="en-US" sz="1600" kern="1200" dirty="0"/>
        </a:p>
      </dsp:txBody>
      <dsp:txXfrm>
        <a:off x="1600560" y="880972"/>
        <a:ext cx="1253107" cy="751864"/>
      </dsp:txXfrm>
    </dsp:sp>
    <dsp:sp modelId="{883A8EF4-B23A-4CA5-9116-6D606F3B3E87}">
      <dsp:nvSpPr>
        <dsp:cNvPr id="0" name=""/>
        <dsp:cNvSpPr/>
      </dsp:nvSpPr>
      <dsp:spPr>
        <a:xfrm>
          <a:off x="2978979" y="880972"/>
          <a:ext cx="1253107" cy="751864"/>
        </a:xfrm>
        <a:prstGeom prst="rect">
          <a:avLst/>
        </a:prstGeom>
        <a:solidFill>
          <a:schemeClr val="accent4">
            <a:hueOff val="-765389"/>
            <a:satOff val="4611"/>
            <a:lumOff val="3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Alpha build</a:t>
          </a:r>
          <a:endParaRPr kumimoji="1" lang="ja-JP" altLang="en-US" sz="1600" kern="1200" dirty="0"/>
        </a:p>
      </dsp:txBody>
      <dsp:txXfrm>
        <a:off x="2978979" y="880972"/>
        <a:ext cx="1253107" cy="751864"/>
      </dsp:txXfrm>
    </dsp:sp>
    <dsp:sp modelId="{F8DF2959-308F-4762-B171-044B940D7AF3}">
      <dsp:nvSpPr>
        <dsp:cNvPr id="0" name=""/>
        <dsp:cNvSpPr/>
      </dsp:nvSpPr>
      <dsp:spPr>
        <a:xfrm>
          <a:off x="4357398" y="880972"/>
          <a:ext cx="1253107" cy="751864"/>
        </a:xfrm>
        <a:prstGeom prst="rect">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Beta build</a:t>
          </a:r>
          <a:endParaRPr kumimoji="1" lang="ja-JP" altLang="en-US" sz="1600" kern="1200" dirty="0"/>
        </a:p>
      </dsp:txBody>
      <dsp:txXfrm>
        <a:off x="4357398" y="880972"/>
        <a:ext cx="1253107" cy="751864"/>
      </dsp:txXfrm>
    </dsp:sp>
    <dsp:sp modelId="{E1918289-20A1-4C98-956F-26A6C32B8C6E}">
      <dsp:nvSpPr>
        <dsp:cNvPr id="0" name=""/>
        <dsp:cNvSpPr/>
      </dsp:nvSpPr>
      <dsp:spPr>
        <a:xfrm>
          <a:off x="222141" y="1758148"/>
          <a:ext cx="1253107" cy="751864"/>
        </a:xfrm>
        <a:prstGeom prst="rect">
          <a:avLst/>
        </a:prstGeom>
        <a:solidFill>
          <a:schemeClr val="accent4">
            <a:hueOff val="-1020519"/>
            <a:satOff val="6148"/>
            <a:lumOff val="4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Freeze build</a:t>
          </a:r>
          <a:endParaRPr kumimoji="1" lang="ja-JP" altLang="en-US" sz="1600" kern="1200" dirty="0"/>
        </a:p>
      </dsp:txBody>
      <dsp:txXfrm>
        <a:off x="222141" y="1758148"/>
        <a:ext cx="1253107" cy="751864"/>
      </dsp:txXfrm>
    </dsp:sp>
    <dsp:sp modelId="{682A6495-5E09-46E7-8190-87B53FF0D3D0}">
      <dsp:nvSpPr>
        <dsp:cNvPr id="0" name=""/>
        <dsp:cNvSpPr/>
      </dsp:nvSpPr>
      <dsp:spPr>
        <a:xfrm>
          <a:off x="1600560" y="1758148"/>
          <a:ext cx="1253107" cy="751864"/>
        </a:xfrm>
        <a:prstGeom prst="rect">
          <a:avLst/>
        </a:prstGeom>
        <a:solidFill>
          <a:schemeClr val="accent4">
            <a:hueOff val="-1148084"/>
            <a:satOff val="6917"/>
            <a:lumOff val="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Candidate build</a:t>
          </a:r>
          <a:endParaRPr kumimoji="1" lang="ja-JP" altLang="en-US" sz="1600" kern="1200" dirty="0"/>
        </a:p>
      </dsp:txBody>
      <dsp:txXfrm>
        <a:off x="1600560" y="1758148"/>
        <a:ext cx="1253107" cy="751864"/>
      </dsp:txXfrm>
    </dsp:sp>
    <dsp:sp modelId="{9798BD25-13CF-4F76-B265-CA96BAEAA673}">
      <dsp:nvSpPr>
        <dsp:cNvPr id="0" name=""/>
        <dsp:cNvSpPr/>
      </dsp:nvSpPr>
      <dsp:spPr>
        <a:xfrm>
          <a:off x="2978979" y="1758148"/>
          <a:ext cx="1253107" cy="751864"/>
        </a:xfrm>
        <a:prstGeom prst="rect">
          <a:avLst/>
        </a:prstGeom>
        <a:solidFill>
          <a:schemeClr val="accent4">
            <a:hueOff val="-1275649"/>
            <a:satOff val="7685"/>
            <a:lumOff val="6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Release build</a:t>
          </a:r>
          <a:endParaRPr kumimoji="1" lang="ja-JP" altLang="en-US" sz="1600" kern="1200" dirty="0"/>
        </a:p>
      </dsp:txBody>
      <dsp:txXfrm>
        <a:off x="2978979" y="1758148"/>
        <a:ext cx="1253107" cy="751864"/>
      </dsp:txXfrm>
    </dsp:sp>
    <dsp:sp modelId="{6F14FE2F-B26E-4F84-840C-88D2FA924888}">
      <dsp:nvSpPr>
        <dsp:cNvPr id="0" name=""/>
        <dsp:cNvSpPr/>
      </dsp:nvSpPr>
      <dsp:spPr>
        <a:xfrm>
          <a:off x="4357398" y="1758148"/>
          <a:ext cx="1253107" cy="751864"/>
        </a:xfrm>
        <a:prstGeom prst="rect">
          <a:avLst/>
        </a:prstGeom>
        <a:solidFill>
          <a:schemeClr val="accent4">
            <a:hueOff val="-1403213"/>
            <a:satOff val="8454"/>
            <a:lumOff val="6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Final build</a:t>
          </a:r>
          <a:endParaRPr kumimoji="1" lang="ja-JP" altLang="en-US" sz="1600" kern="1200" dirty="0"/>
        </a:p>
      </dsp:txBody>
      <dsp:txXfrm>
        <a:off x="4357398" y="1758148"/>
        <a:ext cx="1253107" cy="751864"/>
      </dsp:txXfrm>
    </dsp:sp>
    <dsp:sp modelId="{41CCA3D7-61A2-4A71-83C4-AF01AB327B93}">
      <dsp:nvSpPr>
        <dsp:cNvPr id="0" name=""/>
        <dsp:cNvSpPr/>
      </dsp:nvSpPr>
      <dsp:spPr>
        <a:xfrm>
          <a:off x="222141" y="2635324"/>
          <a:ext cx="1253107" cy="751864"/>
        </a:xfrm>
        <a:prstGeom prst="rect">
          <a:avLst/>
        </a:prstGeom>
        <a:solidFill>
          <a:schemeClr val="accent4">
            <a:hueOff val="-1530778"/>
            <a:satOff val="9223"/>
            <a:lumOff val="7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Gold build</a:t>
          </a:r>
          <a:endParaRPr kumimoji="1" lang="ja-JP" altLang="en-US" sz="1600" kern="1200" dirty="0"/>
        </a:p>
      </dsp:txBody>
      <dsp:txXfrm>
        <a:off x="222141" y="2635324"/>
        <a:ext cx="1253107" cy="751864"/>
      </dsp:txXfrm>
    </dsp:sp>
    <dsp:sp modelId="{B172035C-95A3-4C80-9329-A92DED1A40BF}">
      <dsp:nvSpPr>
        <dsp:cNvPr id="0" name=""/>
        <dsp:cNvSpPr/>
      </dsp:nvSpPr>
      <dsp:spPr>
        <a:xfrm>
          <a:off x="1600560" y="2635324"/>
          <a:ext cx="1253107" cy="751864"/>
        </a:xfrm>
        <a:prstGeom prst="rect">
          <a:avLst/>
        </a:prstGeom>
        <a:solidFill>
          <a:schemeClr val="accent4">
            <a:hueOff val="-1658343"/>
            <a:satOff val="9991"/>
            <a:lumOff val="8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Patch build</a:t>
          </a:r>
          <a:endParaRPr kumimoji="1" lang="ja-JP" altLang="en-US" sz="1600" kern="1200" dirty="0"/>
        </a:p>
      </dsp:txBody>
      <dsp:txXfrm>
        <a:off x="1600560" y="2635324"/>
        <a:ext cx="1253107" cy="751864"/>
      </dsp:txXfrm>
    </dsp:sp>
    <dsp:sp modelId="{DD5B7C90-B574-4858-97DF-AB419C96BF12}">
      <dsp:nvSpPr>
        <dsp:cNvPr id="0" name=""/>
        <dsp:cNvSpPr/>
      </dsp:nvSpPr>
      <dsp:spPr>
        <a:xfrm>
          <a:off x="2978979" y="2635324"/>
          <a:ext cx="1253107" cy="751864"/>
        </a:xfrm>
        <a:prstGeom prst="rect">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Maintenance build</a:t>
          </a:r>
          <a:endParaRPr kumimoji="1" lang="ja-JP" altLang="en-US" sz="1600" kern="1200" dirty="0"/>
        </a:p>
      </dsp:txBody>
      <dsp:txXfrm>
        <a:off x="2978979" y="2635324"/>
        <a:ext cx="1253107" cy="751864"/>
      </dsp:txXfrm>
    </dsp:sp>
    <dsp:sp modelId="{E7CC7419-9C18-4BD4-98B9-BE96202D0124}">
      <dsp:nvSpPr>
        <dsp:cNvPr id="0" name=""/>
        <dsp:cNvSpPr/>
      </dsp:nvSpPr>
      <dsp:spPr>
        <a:xfrm>
          <a:off x="4357398" y="2635324"/>
          <a:ext cx="1253107" cy="751864"/>
        </a:xfrm>
        <a:prstGeom prst="rect">
          <a:avLst/>
        </a:prstGeom>
        <a:solidFill>
          <a:schemeClr val="accent4">
            <a:hueOff val="-1913473"/>
            <a:satOff val="11528"/>
            <a:lumOff val="9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Weekly </a:t>
          </a:r>
          <a:r>
            <a:rPr kumimoji="1" lang="en-US" altLang="ja-JP" sz="1600" kern="1200" dirty="0"/>
            <a:t>build</a:t>
          </a:r>
          <a:endParaRPr kumimoji="1" lang="ja-JP" altLang="en-US" sz="1600" kern="1200" dirty="0"/>
        </a:p>
      </dsp:txBody>
      <dsp:txXfrm>
        <a:off x="4357398" y="2635324"/>
        <a:ext cx="1253107" cy="751864"/>
      </dsp:txXfrm>
    </dsp:sp>
    <dsp:sp modelId="{58698A23-1606-4AF3-8812-231A914D00BA}">
      <dsp:nvSpPr>
        <dsp:cNvPr id="0" name=""/>
        <dsp:cNvSpPr/>
      </dsp:nvSpPr>
      <dsp:spPr>
        <a:xfrm>
          <a:off x="222141" y="3512499"/>
          <a:ext cx="1253107" cy="751864"/>
        </a:xfrm>
        <a:prstGeom prst="rect">
          <a:avLst/>
        </a:prstGeom>
        <a:solidFill>
          <a:schemeClr val="accent4">
            <a:hueOff val="-2041038"/>
            <a:satOff val="12297"/>
            <a:lumOff val="9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Biweekly build</a:t>
          </a:r>
          <a:endParaRPr kumimoji="1" lang="ja-JP" altLang="en-US" sz="1600" kern="1200" dirty="0"/>
        </a:p>
      </dsp:txBody>
      <dsp:txXfrm>
        <a:off x="222141" y="3512499"/>
        <a:ext cx="1253107" cy="751864"/>
      </dsp:txXfrm>
    </dsp:sp>
    <dsp:sp modelId="{4D356755-D3D3-46AC-AA5C-4934EC33C9F3}">
      <dsp:nvSpPr>
        <dsp:cNvPr id="0" name=""/>
        <dsp:cNvSpPr/>
      </dsp:nvSpPr>
      <dsp:spPr>
        <a:xfrm>
          <a:off x="1600560" y="3512499"/>
          <a:ext cx="1253107" cy="751864"/>
        </a:xfrm>
        <a:prstGeom prst="rect">
          <a:avLst/>
        </a:prstGeom>
        <a:solidFill>
          <a:schemeClr val="accent4">
            <a:hueOff val="-2168602"/>
            <a:satOff val="13065"/>
            <a:lumOff val="10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Monthly build</a:t>
          </a:r>
          <a:endParaRPr kumimoji="1" lang="ja-JP" altLang="en-US" sz="1600" kern="1200" dirty="0"/>
        </a:p>
      </dsp:txBody>
      <dsp:txXfrm>
        <a:off x="1600560" y="3512499"/>
        <a:ext cx="1253107" cy="751864"/>
      </dsp:txXfrm>
    </dsp:sp>
    <dsp:sp modelId="{03C314C3-32F8-445D-9A14-76E6E551ED91}">
      <dsp:nvSpPr>
        <dsp:cNvPr id="0" name=""/>
        <dsp:cNvSpPr/>
      </dsp:nvSpPr>
      <dsp:spPr>
        <a:xfrm>
          <a:off x="2978979" y="3512499"/>
          <a:ext cx="1253107" cy="751864"/>
        </a:xfrm>
        <a:prstGeom prst="rect">
          <a:avLst/>
        </a:prstGeom>
        <a:solidFill>
          <a:schemeClr val="accent4">
            <a:hueOff val="-2296167"/>
            <a:satOff val="13834"/>
            <a:lumOff val="11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Daily build</a:t>
          </a:r>
          <a:endParaRPr kumimoji="1" lang="ja-JP" altLang="en-US" sz="1600" kern="1200" dirty="0"/>
        </a:p>
      </dsp:txBody>
      <dsp:txXfrm>
        <a:off x="2978979" y="3512499"/>
        <a:ext cx="1253107" cy="751864"/>
      </dsp:txXfrm>
    </dsp:sp>
    <dsp:sp modelId="{6D501362-11F0-45D4-B63E-A4E4B71DC569}">
      <dsp:nvSpPr>
        <dsp:cNvPr id="0" name=""/>
        <dsp:cNvSpPr/>
      </dsp:nvSpPr>
      <dsp:spPr>
        <a:xfrm>
          <a:off x="4357398" y="3512499"/>
          <a:ext cx="1253107" cy="751864"/>
        </a:xfrm>
        <a:prstGeom prst="rect">
          <a:avLst/>
        </a:prstGeom>
        <a:solidFill>
          <a:schemeClr val="accent4">
            <a:hueOff val="-2423732"/>
            <a:satOff val="14602"/>
            <a:lumOff val="11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Nightly build</a:t>
          </a:r>
          <a:endParaRPr kumimoji="1" lang="ja-JP" altLang="en-US" sz="1600" kern="1200" dirty="0"/>
        </a:p>
      </dsp:txBody>
      <dsp:txXfrm>
        <a:off x="4357398" y="3512499"/>
        <a:ext cx="1253107" cy="751864"/>
      </dsp:txXfrm>
    </dsp:sp>
    <dsp:sp modelId="{E7485C95-F574-4384-B2E5-5DDF19B68945}">
      <dsp:nvSpPr>
        <dsp:cNvPr id="0" name=""/>
        <dsp:cNvSpPr/>
      </dsp:nvSpPr>
      <dsp:spPr>
        <a:xfrm>
          <a:off x="222141" y="4389675"/>
          <a:ext cx="1253107" cy="751864"/>
        </a:xfrm>
        <a:prstGeom prst="rect">
          <a:avLst/>
        </a:prstGeom>
        <a:solidFill>
          <a:schemeClr val="accent4">
            <a:hueOff val="-2551297"/>
            <a:satOff val="15371"/>
            <a:lumOff val="12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err="1" smtClean="0"/>
            <a:t>Morningly</a:t>
          </a:r>
          <a:r>
            <a:rPr kumimoji="1" lang="en-US" altLang="ja-JP" sz="1600" kern="1200" dirty="0" smtClean="0"/>
            <a:t> build</a:t>
          </a:r>
          <a:endParaRPr kumimoji="1" lang="ja-JP" altLang="en-US" sz="1600" kern="1200" dirty="0"/>
        </a:p>
      </dsp:txBody>
      <dsp:txXfrm>
        <a:off x="222141" y="4389675"/>
        <a:ext cx="1253107" cy="751864"/>
      </dsp:txXfrm>
    </dsp:sp>
    <dsp:sp modelId="{1957CA8A-6E2A-430B-AFD8-897B82569E7A}">
      <dsp:nvSpPr>
        <dsp:cNvPr id="0" name=""/>
        <dsp:cNvSpPr/>
      </dsp:nvSpPr>
      <dsp:spPr>
        <a:xfrm>
          <a:off x="1600560" y="4389675"/>
          <a:ext cx="1253107" cy="751864"/>
        </a:xfrm>
        <a:prstGeom prst="rect">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Latest build</a:t>
          </a:r>
          <a:endParaRPr kumimoji="1" lang="ja-JP" altLang="en-US" sz="1600" kern="1200" dirty="0"/>
        </a:p>
      </dsp:txBody>
      <dsp:txXfrm>
        <a:off x="1600560" y="4389675"/>
        <a:ext cx="1253107" cy="751864"/>
      </dsp:txXfrm>
    </dsp:sp>
    <dsp:sp modelId="{C7C20987-5439-4D2C-AE1A-049011DC1AA2}">
      <dsp:nvSpPr>
        <dsp:cNvPr id="0" name=""/>
        <dsp:cNvSpPr/>
      </dsp:nvSpPr>
      <dsp:spPr>
        <a:xfrm>
          <a:off x="2978979" y="4389675"/>
          <a:ext cx="1253107" cy="751864"/>
        </a:xfrm>
        <a:prstGeom prst="rect">
          <a:avLst/>
        </a:prstGeom>
        <a:solidFill>
          <a:schemeClr val="accent4">
            <a:hueOff val="-2806427"/>
            <a:satOff val="16908"/>
            <a:lumOff val="1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Next build</a:t>
          </a:r>
          <a:endParaRPr kumimoji="1" lang="ja-JP" altLang="en-US" sz="1600" kern="1200" dirty="0"/>
        </a:p>
      </dsp:txBody>
      <dsp:txXfrm>
        <a:off x="2978979" y="4389675"/>
        <a:ext cx="1253107" cy="751864"/>
      </dsp:txXfrm>
    </dsp:sp>
    <dsp:sp modelId="{7A4C2256-E847-41C9-9281-6D076382F812}">
      <dsp:nvSpPr>
        <dsp:cNvPr id="0" name=""/>
        <dsp:cNvSpPr/>
      </dsp:nvSpPr>
      <dsp:spPr>
        <a:xfrm>
          <a:off x="4357398" y="4389675"/>
          <a:ext cx="1253107" cy="751864"/>
        </a:xfrm>
        <a:prstGeom prst="rect">
          <a:avLst/>
        </a:prstGeom>
        <a:solidFill>
          <a:schemeClr val="accent4">
            <a:hueOff val="-2933992"/>
            <a:satOff val="17676"/>
            <a:lumOff val="14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Previous build</a:t>
          </a:r>
          <a:endParaRPr kumimoji="1" lang="ja-JP" altLang="en-US" sz="1600" kern="1200" dirty="0"/>
        </a:p>
      </dsp:txBody>
      <dsp:txXfrm>
        <a:off x="4357398" y="4389675"/>
        <a:ext cx="1253107" cy="751864"/>
      </dsp:txXfrm>
    </dsp:sp>
    <dsp:sp modelId="{8410D4CB-25DB-4BD9-9D38-8FDD30587838}">
      <dsp:nvSpPr>
        <dsp:cNvPr id="0" name=""/>
        <dsp:cNvSpPr/>
      </dsp:nvSpPr>
      <dsp:spPr>
        <a:xfrm>
          <a:off x="222141" y="5266850"/>
          <a:ext cx="1253107" cy="751864"/>
        </a:xfrm>
        <a:prstGeom prst="rect">
          <a:avLst/>
        </a:prstGeom>
        <a:solidFill>
          <a:schemeClr val="accent4">
            <a:hueOff val="-3061556"/>
            <a:satOff val="18445"/>
            <a:lumOff val="14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Debug build</a:t>
          </a:r>
          <a:endParaRPr kumimoji="1" lang="ja-JP" altLang="en-US" sz="1600" kern="1200" dirty="0"/>
        </a:p>
      </dsp:txBody>
      <dsp:txXfrm>
        <a:off x="222141" y="5266850"/>
        <a:ext cx="1253107" cy="751864"/>
      </dsp:txXfrm>
    </dsp:sp>
    <dsp:sp modelId="{EB960F2D-FA48-4E7B-A450-1129D58376FF}">
      <dsp:nvSpPr>
        <dsp:cNvPr id="0" name=""/>
        <dsp:cNvSpPr/>
      </dsp:nvSpPr>
      <dsp:spPr>
        <a:xfrm>
          <a:off x="1600560" y="5266850"/>
          <a:ext cx="1253107" cy="751864"/>
        </a:xfrm>
        <a:prstGeom prst="rect">
          <a:avLst/>
        </a:prstGeom>
        <a:solidFill>
          <a:schemeClr val="accent4">
            <a:hueOff val="-3189121"/>
            <a:satOff val="19214"/>
            <a:lumOff val="1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Stable build</a:t>
          </a:r>
          <a:endParaRPr kumimoji="1" lang="ja-JP" altLang="en-US" sz="1600" kern="1200" dirty="0"/>
        </a:p>
      </dsp:txBody>
      <dsp:txXfrm>
        <a:off x="1600560" y="5266850"/>
        <a:ext cx="1253107" cy="751864"/>
      </dsp:txXfrm>
    </dsp:sp>
    <dsp:sp modelId="{1CF777B1-BCB3-4DCB-AA44-45361E9BAF04}">
      <dsp:nvSpPr>
        <dsp:cNvPr id="0" name=""/>
        <dsp:cNvSpPr/>
      </dsp:nvSpPr>
      <dsp:spPr>
        <a:xfrm>
          <a:off x="2978979" y="5266850"/>
          <a:ext cx="1253107" cy="751864"/>
        </a:xfrm>
        <a:prstGeom prst="rect">
          <a:avLst/>
        </a:prstGeom>
        <a:solidFill>
          <a:schemeClr val="accent4">
            <a:hueOff val="-3316686"/>
            <a:satOff val="19982"/>
            <a:lumOff val="16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Reproducible build</a:t>
          </a:r>
          <a:endParaRPr kumimoji="1" lang="ja-JP" altLang="en-US" sz="1600" kern="1200" dirty="0"/>
        </a:p>
      </dsp:txBody>
      <dsp:txXfrm>
        <a:off x="2978979" y="5266850"/>
        <a:ext cx="1253107" cy="751864"/>
      </dsp:txXfrm>
    </dsp:sp>
    <dsp:sp modelId="{982CEB43-3BFF-4A49-9753-5B54683A4AC7}">
      <dsp:nvSpPr>
        <dsp:cNvPr id="0" name=""/>
        <dsp:cNvSpPr/>
      </dsp:nvSpPr>
      <dsp:spPr>
        <a:xfrm>
          <a:off x="4357398" y="5266850"/>
          <a:ext cx="1253107" cy="751864"/>
        </a:xfrm>
        <a:prstGeom prst="rect">
          <a:avLst/>
        </a:prstGeom>
        <a:solidFill>
          <a:schemeClr val="accent4">
            <a:hueOff val="-3444251"/>
            <a:satOff val="20751"/>
            <a:lumOff val="16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Testable build</a:t>
          </a:r>
          <a:endParaRPr kumimoji="1" lang="ja-JP" altLang="en-US" sz="1600" kern="1200" dirty="0"/>
        </a:p>
      </dsp:txBody>
      <dsp:txXfrm>
        <a:off x="4357398" y="5266850"/>
        <a:ext cx="1253107" cy="751864"/>
      </dsp:txXfrm>
    </dsp:sp>
    <dsp:sp modelId="{05B068BB-CA36-49CA-854A-1F146F60E726}">
      <dsp:nvSpPr>
        <dsp:cNvPr id="0" name=""/>
        <dsp:cNvSpPr/>
      </dsp:nvSpPr>
      <dsp:spPr>
        <a:xfrm>
          <a:off x="222141" y="6144026"/>
          <a:ext cx="1253107" cy="751864"/>
        </a:xfrm>
        <a:prstGeom prst="rect">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err="1" smtClean="0"/>
            <a:t>Dogfoodable</a:t>
          </a:r>
          <a:r>
            <a:rPr kumimoji="1" lang="en-US" altLang="ja-JP" sz="1600" kern="1200" dirty="0" smtClean="0"/>
            <a:t> build</a:t>
          </a:r>
          <a:endParaRPr kumimoji="1" lang="ja-JP" altLang="en-US" sz="1600" kern="1200" dirty="0"/>
        </a:p>
      </dsp:txBody>
      <dsp:txXfrm>
        <a:off x="222141" y="6144026"/>
        <a:ext cx="1253107" cy="751864"/>
      </dsp:txXfrm>
    </dsp:sp>
    <dsp:sp modelId="{D71E23EF-2AF1-4E43-82F7-608CF5F29C62}">
      <dsp:nvSpPr>
        <dsp:cNvPr id="0" name=""/>
        <dsp:cNvSpPr/>
      </dsp:nvSpPr>
      <dsp:spPr>
        <a:xfrm>
          <a:off x="1600560" y="6144026"/>
          <a:ext cx="1253107" cy="751864"/>
        </a:xfrm>
        <a:prstGeom prst="rect">
          <a:avLst/>
        </a:prstGeom>
        <a:solidFill>
          <a:schemeClr val="accent4">
            <a:hueOff val="-3699380"/>
            <a:satOff val="22288"/>
            <a:lumOff val="17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Private build</a:t>
          </a:r>
          <a:endParaRPr kumimoji="1" lang="ja-JP" altLang="en-US" sz="1600" kern="1200" dirty="0"/>
        </a:p>
      </dsp:txBody>
      <dsp:txXfrm>
        <a:off x="1600560" y="6144026"/>
        <a:ext cx="1253107" cy="751864"/>
      </dsp:txXfrm>
    </dsp:sp>
    <dsp:sp modelId="{985393D7-9BC9-4D30-BB5F-68C00A21C1BA}">
      <dsp:nvSpPr>
        <dsp:cNvPr id="0" name=""/>
        <dsp:cNvSpPr/>
      </dsp:nvSpPr>
      <dsp:spPr>
        <a:xfrm>
          <a:off x="2978979" y="6144026"/>
          <a:ext cx="1253107" cy="751864"/>
        </a:xfrm>
        <a:prstGeom prst="rect">
          <a:avLst/>
        </a:prstGeom>
        <a:solidFill>
          <a:schemeClr val="accent4">
            <a:hueOff val="-3826945"/>
            <a:satOff val="23056"/>
            <a:lumOff val="18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Buddy build</a:t>
          </a:r>
          <a:endParaRPr kumimoji="1" lang="ja-JP" altLang="en-US" sz="1600" kern="1200" dirty="0"/>
        </a:p>
      </dsp:txBody>
      <dsp:txXfrm>
        <a:off x="2978979" y="6144026"/>
        <a:ext cx="1253107" cy="751864"/>
      </dsp:txXfrm>
    </dsp:sp>
    <dsp:sp modelId="{DB5B8DAD-88E5-4A64-BB72-D924E7106627}">
      <dsp:nvSpPr>
        <dsp:cNvPr id="0" name=""/>
        <dsp:cNvSpPr/>
      </dsp:nvSpPr>
      <dsp:spPr>
        <a:xfrm>
          <a:off x="4357398" y="6144026"/>
          <a:ext cx="1253107" cy="751864"/>
        </a:xfrm>
        <a:prstGeom prst="rect">
          <a:avLst/>
        </a:prstGeom>
        <a:solidFill>
          <a:schemeClr val="accent4">
            <a:hueOff val="-3954510"/>
            <a:satOff val="23825"/>
            <a:lumOff val="19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Special build</a:t>
          </a:r>
          <a:endParaRPr kumimoji="1" lang="ja-JP" altLang="en-US" sz="1600" kern="1200" dirty="0"/>
        </a:p>
      </dsp:txBody>
      <dsp:txXfrm>
        <a:off x="4357398" y="6144026"/>
        <a:ext cx="1253107" cy="751864"/>
      </dsp:txXfrm>
    </dsp:sp>
    <dsp:sp modelId="{4DEE7CD4-1D42-44A1-A23B-2F98D5D495B0}">
      <dsp:nvSpPr>
        <dsp:cNvPr id="0" name=""/>
        <dsp:cNvSpPr/>
      </dsp:nvSpPr>
      <dsp:spPr>
        <a:xfrm>
          <a:off x="222141" y="7021201"/>
          <a:ext cx="1253107" cy="751864"/>
        </a:xfrm>
        <a:prstGeom prst="rect">
          <a:avLst/>
        </a:prstGeom>
        <a:solidFill>
          <a:schemeClr val="accent4">
            <a:hueOff val="-4082075"/>
            <a:satOff val="24593"/>
            <a:lumOff val="1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Interim build</a:t>
          </a:r>
          <a:endParaRPr kumimoji="1" lang="ja-JP" altLang="en-US" sz="1600" kern="1200" dirty="0"/>
        </a:p>
      </dsp:txBody>
      <dsp:txXfrm>
        <a:off x="222141" y="7021201"/>
        <a:ext cx="1253107" cy="751864"/>
      </dsp:txXfrm>
    </dsp:sp>
    <dsp:sp modelId="{19B19890-74E8-4E60-9E15-0C5403811EAA}">
      <dsp:nvSpPr>
        <dsp:cNvPr id="0" name=""/>
        <dsp:cNvSpPr/>
      </dsp:nvSpPr>
      <dsp:spPr>
        <a:xfrm>
          <a:off x="1600560" y="7021201"/>
          <a:ext cx="1253107" cy="751864"/>
        </a:xfrm>
        <a:prstGeom prst="rect">
          <a:avLst/>
        </a:prstGeom>
        <a:solidFill>
          <a:schemeClr val="accent4">
            <a:hueOff val="-4209640"/>
            <a:satOff val="25362"/>
            <a:lumOff val="20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Internal build</a:t>
          </a:r>
          <a:endParaRPr kumimoji="1" lang="ja-JP" altLang="en-US" sz="1600" kern="1200" dirty="0"/>
        </a:p>
      </dsp:txBody>
      <dsp:txXfrm>
        <a:off x="1600560" y="7021201"/>
        <a:ext cx="1253107" cy="751864"/>
      </dsp:txXfrm>
    </dsp:sp>
    <dsp:sp modelId="{BE11FE62-4B7D-4E2F-93F9-F03F2F8CD5BA}">
      <dsp:nvSpPr>
        <dsp:cNvPr id="0" name=""/>
        <dsp:cNvSpPr/>
      </dsp:nvSpPr>
      <dsp:spPr>
        <a:xfrm>
          <a:off x="2978979" y="7021201"/>
          <a:ext cx="1253107" cy="751864"/>
        </a:xfrm>
        <a:prstGeom prst="rect">
          <a:avLst/>
        </a:prstGeom>
        <a:solidFill>
          <a:schemeClr val="accent4">
            <a:hueOff val="-4337205"/>
            <a:satOff val="26130"/>
            <a:lumOff val="20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External build</a:t>
          </a:r>
          <a:endParaRPr kumimoji="1" lang="ja-JP" altLang="en-US" sz="1600" kern="1200" dirty="0"/>
        </a:p>
      </dsp:txBody>
      <dsp:txXfrm>
        <a:off x="2978979" y="7021201"/>
        <a:ext cx="1253107" cy="751864"/>
      </dsp:txXfrm>
    </dsp:sp>
    <dsp:sp modelId="{8D70906B-5790-4CB2-BE58-54C00F4F515B}">
      <dsp:nvSpPr>
        <dsp:cNvPr id="0" name=""/>
        <dsp:cNvSpPr/>
      </dsp:nvSpPr>
      <dsp:spPr>
        <a:xfrm>
          <a:off x="4357398" y="7021201"/>
          <a:ext cx="1253107" cy="751864"/>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Leaked build</a:t>
          </a:r>
          <a:endParaRPr kumimoji="1" lang="ja-JP" altLang="en-US" sz="1600" kern="1200" dirty="0"/>
        </a:p>
      </dsp:txBody>
      <dsp:txXfrm>
        <a:off x="4357398" y="7021201"/>
        <a:ext cx="1253107" cy="7518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095733-B348-4AA8-9BB0-29EC93C7F03D}">
      <dsp:nvSpPr>
        <dsp:cNvPr id="0" name=""/>
        <dsp:cNvSpPr/>
      </dsp:nvSpPr>
      <dsp:spPr>
        <a:xfrm>
          <a:off x="2181" y="640903"/>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Integration build</a:t>
          </a:r>
          <a:endParaRPr kumimoji="1" lang="ja-JP" altLang="en-US" sz="1600" kern="1200" dirty="0"/>
        </a:p>
      </dsp:txBody>
      <dsp:txXfrm>
        <a:off x="36770" y="675492"/>
        <a:ext cx="1111741" cy="639373"/>
      </dsp:txXfrm>
    </dsp:sp>
    <dsp:sp modelId="{F7DC7B0A-BF02-4990-A990-00A27C9CC2C7}">
      <dsp:nvSpPr>
        <dsp:cNvPr id="0" name=""/>
        <dsp:cNvSpPr/>
      </dsp:nvSpPr>
      <dsp:spPr>
        <a:xfrm>
          <a:off x="1301192" y="640903"/>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First build</a:t>
          </a:r>
          <a:endParaRPr kumimoji="1" lang="ja-JP" altLang="en-US" sz="1600" kern="1200" dirty="0"/>
        </a:p>
      </dsp:txBody>
      <dsp:txXfrm>
        <a:off x="1335781" y="675492"/>
        <a:ext cx="1111741" cy="639373"/>
      </dsp:txXfrm>
    </dsp:sp>
    <dsp:sp modelId="{0463B1CE-8302-4477-8AC8-662DD61E1D11}">
      <dsp:nvSpPr>
        <dsp:cNvPr id="0" name=""/>
        <dsp:cNvSpPr/>
      </dsp:nvSpPr>
      <dsp:spPr>
        <a:xfrm>
          <a:off x="2600204" y="640903"/>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kern="1200" dirty="0" smtClean="0"/>
            <a:t>Development build</a:t>
          </a:r>
          <a:endParaRPr kumimoji="1" lang="ja-JP" altLang="en-US" sz="1600" kern="1200" dirty="0"/>
        </a:p>
      </dsp:txBody>
      <dsp:txXfrm>
        <a:off x="2634793" y="675492"/>
        <a:ext cx="1111741" cy="639373"/>
      </dsp:txXfrm>
    </dsp:sp>
    <dsp:sp modelId="{5DBD737C-5B8C-4D3D-9264-67F53C46DE54}">
      <dsp:nvSpPr>
        <dsp:cNvPr id="0" name=""/>
        <dsp:cNvSpPr/>
      </dsp:nvSpPr>
      <dsp:spPr>
        <a:xfrm>
          <a:off x="3899215" y="640903"/>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kern="1200" dirty="0" smtClean="0"/>
            <a:t>Experimental build</a:t>
          </a:r>
          <a:endParaRPr kumimoji="1" lang="ja-JP" altLang="en-US" sz="1600" kern="1200" dirty="0"/>
        </a:p>
      </dsp:txBody>
      <dsp:txXfrm>
        <a:off x="3933804" y="675492"/>
        <a:ext cx="1111741" cy="639373"/>
      </dsp:txXfrm>
    </dsp:sp>
    <dsp:sp modelId="{274629FF-3C72-4A36-B6F5-6423B04620DD}">
      <dsp:nvSpPr>
        <dsp:cNvPr id="0" name=""/>
        <dsp:cNvSpPr/>
      </dsp:nvSpPr>
      <dsp:spPr>
        <a:xfrm>
          <a:off x="5198227" y="640903"/>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Milestone build</a:t>
          </a:r>
          <a:endParaRPr kumimoji="1" lang="ja-JP" altLang="en-US" sz="1600" kern="1200" dirty="0"/>
        </a:p>
      </dsp:txBody>
      <dsp:txXfrm>
        <a:off x="5232816" y="675492"/>
        <a:ext cx="1111741" cy="639373"/>
      </dsp:txXfrm>
    </dsp:sp>
    <dsp:sp modelId="{345F8DCF-D52B-453F-A55F-565A1019EEFE}">
      <dsp:nvSpPr>
        <dsp:cNvPr id="0" name=""/>
        <dsp:cNvSpPr/>
      </dsp:nvSpPr>
      <dsp:spPr>
        <a:xfrm>
          <a:off x="2181" y="1467546"/>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Prototype build</a:t>
          </a:r>
          <a:endParaRPr kumimoji="1" lang="ja-JP" altLang="en-US" sz="1600" kern="1200" dirty="0"/>
        </a:p>
      </dsp:txBody>
      <dsp:txXfrm>
        <a:off x="36770" y="1502135"/>
        <a:ext cx="1111741" cy="639373"/>
      </dsp:txXfrm>
    </dsp:sp>
    <dsp:sp modelId="{883A8EF4-B23A-4CA5-9116-6D606F3B3E87}">
      <dsp:nvSpPr>
        <dsp:cNvPr id="0" name=""/>
        <dsp:cNvSpPr/>
      </dsp:nvSpPr>
      <dsp:spPr>
        <a:xfrm>
          <a:off x="1301192" y="1467546"/>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Alpha build</a:t>
          </a:r>
          <a:endParaRPr kumimoji="1" lang="ja-JP" altLang="en-US" sz="1600" kern="1200" dirty="0"/>
        </a:p>
      </dsp:txBody>
      <dsp:txXfrm>
        <a:off x="1335781" y="1502135"/>
        <a:ext cx="1111741" cy="639373"/>
      </dsp:txXfrm>
    </dsp:sp>
    <dsp:sp modelId="{F8DF2959-308F-4762-B171-044B940D7AF3}">
      <dsp:nvSpPr>
        <dsp:cNvPr id="0" name=""/>
        <dsp:cNvSpPr/>
      </dsp:nvSpPr>
      <dsp:spPr>
        <a:xfrm>
          <a:off x="2600204" y="1467546"/>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Beta build</a:t>
          </a:r>
          <a:endParaRPr kumimoji="1" lang="ja-JP" altLang="en-US" sz="1600" kern="1200" dirty="0"/>
        </a:p>
      </dsp:txBody>
      <dsp:txXfrm>
        <a:off x="2634793" y="1502135"/>
        <a:ext cx="1111741" cy="639373"/>
      </dsp:txXfrm>
    </dsp:sp>
    <dsp:sp modelId="{E1918289-20A1-4C98-956F-26A6C32B8C6E}">
      <dsp:nvSpPr>
        <dsp:cNvPr id="0" name=""/>
        <dsp:cNvSpPr/>
      </dsp:nvSpPr>
      <dsp:spPr>
        <a:xfrm>
          <a:off x="3899215" y="1467546"/>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Freeze build</a:t>
          </a:r>
          <a:endParaRPr kumimoji="1" lang="ja-JP" altLang="en-US" sz="1600" kern="1200" dirty="0"/>
        </a:p>
      </dsp:txBody>
      <dsp:txXfrm>
        <a:off x="3933804" y="1502135"/>
        <a:ext cx="1111741" cy="639373"/>
      </dsp:txXfrm>
    </dsp:sp>
    <dsp:sp modelId="{682A6495-5E09-46E7-8190-87B53FF0D3D0}">
      <dsp:nvSpPr>
        <dsp:cNvPr id="0" name=""/>
        <dsp:cNvSpPr/>
      </dsp:nvSpPr>
      <dsp:spPr>
        <a:xfrm>
          <a:off x="5198227" y="1467546"/>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Candidate build</a:t>
          </a:r>
          <a:endParaRPr kumimoji="1" lang="ja-JP" altLang="en-US" sz="1600" kern="1200" dirty="0"/>
        </a:p>
      </dsp:txBody>
      <dsp:txXfrm>
        <a:off x="5232816" y="1502135"/>
        <a:ext cx="1111741" cy="639373"/>
      </dsp:txXfrm>
    </dsp:sp>
    <dsp:sp modelId="{9798BD25-13CF-4F76-B265-CA96BAEAA673}">
      <dsp:nvSpPr>
        <dsp:cNvPr id="0" name=""/>
        <dsp:cNvSpPr/>
      </dsp:nvSpPr>
      <dsp:spPr>
        <a:xfrm>
          <a:off x="2181" y="2315787"/>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Release build</a:t>
          </a:r>
          <a:endParaRPr kumimoji="1" lang="ja-JP" altLang="en-US" sz="1600" kern="1200" dirty="0"/>
        </a:p>
      </dsp:txBody>
      <dsp:txXfrm>
        <a:off x="36770" y="2350376"/>
        <a:ext cx="1111741" cy="639373"/>
      </dsp:txXfrm>
    </dsp:sp>
    <dsp:sp modelId="{6F14FE2F-B26E-4F84-840C-88D2FA924888}">
      <dsp:nvSpPr>
        <dsp:cNvPr id="0" name=""/>
        <dsp:cNvSpPr/>
      </dsp:nvSpPr>
      <dsp:spPr>
        <a:xfrm>
          <a:off x="1301192" y="2321491"/>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Final build</a:t>
          </a:r>
          <a:endParaRPr kumimoji="1" lang="ja-JP" altLang="en-US" sz="1600" kern="1200" dirty="0"/>
        </a:p>
      </dsp:txBody>
      <dsp:txXfrm>
        <a:off x="1335781" y="2356080"/>
        <a:ext cx="1111741" cy="639373"/>
      </dsp:txXfrm>
    </dsp:sp>
    <dsp:sp modelId="{41CCA3D7-61A2-4A71-83C4-AF01AB327B93}">
      <dsp:nvSpPr>
        <dsp:cNvPr id="0" name=""/>
        <dsp:cNvSpPr/>
      </dsp:nvSpPr>
      <dsp:spPr>
        <a:xfrm>
          <a:off x="2600204" y="2294190"/>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Gold build</a:t>
          </a:r>
          <a:endParaRPr kumimoji="1" lang="ja-JP" altLang="en-US" sz="1600" kern="1200" dirty="0"/>
        </a:p>
      </dsp:txBody>
      <dsp:txXfrm>
        <a:off x="2634793" y="2328779"/>
        <a:ext cx="1111741" cy="639373"/>
      </dsp:txXfrm>
    </dsp:sp>
    <dsp:sp modelId="{B172035C-95A3-4C80-9329-A92DED1A40BF}">
      <dsp:nvSpPr>
        <dsp:cNvPr id="0" name=""/>
        <dsp:cNvSpPr/>
      </dsp:nvSpPr>
      <dsp:spPr>
        <a:xfrm>
          <a:off x="3899215" y="2294190"/>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Patch build</a:t>
          </a:r>
          <a:endParaRPr kumimoji="1" lang="ja-JP" altLang="en-US" sz="1600" kern="1200" dirty="0"/>
        </a:p>
      </dsp:txBody>
      <dsp:txXfrm>
        <a:off x="3933804" y="2328779"/>
        <a:ext cx="1111741" cy="639373"/>
      </dsp:txXfrm>
    </dsp:sp>
    <dsp:sp modelId="{DD5B7C90-B574-4858-97DF-AB419C96BF12}">
      <dsp:nvSpPr>
        <dsp:cNvPr id="0" name=""/>
        <dsp:cNvSpPr/>
      </dsp:nvSpPr>
      <dsp:spPr>
        <a:xfrm>
          <a:off x="5198227" y="2321491"/>
          <a:ext cx="1180919" cy="708551"/>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kern="1200" dirty="0" smtClean="0"/>
            <a:t>Maintenance build</a:t>
          </a:r>
          <a:endParaRPr kumimoji="1" lang="ja-JP" altLang="en-US" sz="1400" kern="1200" dirty="0"/>
        </a:p>
      </dsp:txBody>
      <dsp:txXfrm>
        <a:off x="5232816" y="2356080"/>
        <a:ext cx="1111741" cy="639373"/>
      </dsp:txXfrm>
    </dsp:sp>
    <dsp:sp modelId="{E7CC7419-9C18-4BD4-98B9-BE96202D0124}">
      <dsp:nvSpPr>
        <dsp:cNvPr id="0" name=""/>
        <dsp:cNvSpPr/>
      </dsp:nvSpPr>
      <dsp:spPr>
        <a:xfrm>
          <a:off x="2181" y="3120834"/>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Weekly </a:t>
          </a:r>
          <a:r>
            <a:rPr kumimoji="1" lang="en-US" altLang="ja-JP" sz="1600" kern="1200" dirty="0"/>
            <a:t>build</a:t>
          </a:r>
          <a:endParaRPr kumimoji="1" lang="ja-JP" altLang="en-US" sz="1600" kern="1200" dirty="0"/>
        </a:p>
      </dsp:txBody>
      <dsp:txXfrm>
        <a:off x="2181" y="3179881"/>
        <a:ext cx="1121872" cy="649504"/>
      </dsp:txXfrm>
    </dsp:sp>
    <dsp:sp modelId="{58698A23-1606-4AF3-8812-231A914D00BA}">
      <dsp:nvSpPr>
        <dsp:cNvPr id="0" name=""/>
        <dsp:cNvSpPr/>
      </dsp:nvSpPr>
      <dsp:spPr>
        <a:xfrm>
          <a:off x="1301192" y="3120834"/>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Biweekly build</a:t>
          </a:r>
          <a:endParaRPr kumimoji="1" lang="ja-JP" altLang="en-US" sz="1600" kern="1200" dirty="0"/>
        </a:p>
      </dsp:txBody>
      <dsp:txXfrm>
        <a:off x="1301192" y="3179881"/>
        <a:ext cx="1121872" cy="649504"/>
      </dsp:txXfrm>
    </dsp:sp>
    <dsp:sp modelId="{4D356755-D3D3-46AC-AA5C-4934EC33C9F3}">
      <dsp:nvSpPr>
        <dsp:cNvPr id="0" name=""/>
        <dsp:cNvSpPr/>
      </dsp:nvSpPr>
      <dsp:spPr>
        <a:xfrm>
          <a:off x="2600204" y="3120834"/>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Monthly build</a:t>
          </a:r>
          <a:endParaRPr kumimoji="1" lang="ja-JP" altLang="en-US" sz="1600" kern="1200" dirty="0"/>
        </a:p>
      </dsp:txBody>
      <dsp:txXfrm>
        <a:off x="2600204" y="3179881"/>
        <a:ext cx="1121872" cy="649504"/>
      </dsp:txXfrm>
    </dsp:sp>
    <dsp:sp modelId="{03C314C3-32F8-445D-9A14-76E6E551ED91}">
      <dsp:nvSpPr>
        <dsp:cNvPr id="0" name=""/>
        <dsp:cNvSpPr/>
      </dsp:nvSpPr>
      <dsp:spPr>
        <a:xfrm>
          <a:off x="3899215" y="3120834"/>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Daily build</a:t>
          </a:r>
          <a:endParaRPr kumimoji="1" lang="ja-JP" altLang="en-US" sz="1600" kern="1200" dirty="0"/>
        </a:p>
      </dsp:txBody>
      <dsp:txXfrm>
        <a:off x="3899215" y="3179881"/>
        <a:ext cx="1121872" cy="649504"/>
      </dsp:txXfrm>
    </dsp:sp>
    <dsp:sp modelId="{6D501362-11F0-45D4-B63E-A4E4B71DC569}">
      <dsp:nvSpPr>
        <dsp:cNvPr id="0" name=""/>
        <dsp:cNvSpPr/>
      </dsp:nvSpPr>
      <dsp:spPr>
        <a:xfrm>
          <a:off x="5198227" y="3120834"/>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Nightly build</a:t>
          </a:r>
          <a:endParaRPr kumimoji="1" lang="ja-JP" altLang="en-US" sz="1600" kern="1200" dirty="0"/>
        </a:p>
      </dsp:txBody>
      <dsp:txXfrm>
        <a:off x="5198227" y="3179881"/>
        <a:ext cx="1121872" cy="649504"/>
      </dsp:txXfrm>
    </dsp:sp>
    <dsp:sp modelId="{E7485C95-F574-4384-B2E5-5DDF19B68945}">
      <dsp:nvSpPr>
        <dsp:cNvPr id="0" name=""/>
        <dsp:cNvSpPr/>
      </dsp:nvSpPr>
      <dsp:spPr>
        <a:xfrm>
          <a:off x="2181" y="3947477"/>
          <a:ext cx="1180919" cy="708551"/>
        </a:xfrm>
        <a:prstGeom prst="snip1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err="1" smtClean="0"/>
            <a:t>Morningly</a:t>
          </a:r>
          <a:r>
            <a:rPr kumimoji="1" lang="en-US" altLang="ja-JP" sz="1600" kern="1200" dirty="0" smtClean="0"/>
            <a:t> build</a:t>
          </a:r>
          <a:endParaRPr kumimoji="1" lang="ja-JP" altLang="en-US" sz="1600" kern="1200" dirty="0"/>
        </a:p>
      </dsp:txBody>
      <dsp:txXfrm>
        <a:off x="2181" y="4006524"/>
        <a:ext cx="1121872" cy="649504"/>
      </dsp:txXfrm>
    </dsp:sp>
    <dsp:sp modelId="{1957CA8A-6E2A-430B-AFD8-897B82569E7A}">
      <dsp:nvSpPr>
        <dsp:cNvPr id="0" name=""/>
        <dsp:cNvSpPr/>
      </dsp:nvSpPr>
      <dsp:spPr>
        <a:xfrm>
          <a:off x="1301192" y="3947477"/>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Latest build</a:t>
          </a:r>
          <a:endParaRPr kumimoji="1" lang="ja-JP" altLang="en-US" sz="1600" kern="1200" dirty="0"/>
        </a:p>
      </dsp:txBody>
      <dsp:txXfrm>
        <a:off x="1335781" y="3982066"/>
        <a:ext cx="1111741" cy="639373"/>
      </dsp:txXfrm>
    </dsp:sp>
    <dsp:sp modelId="{C7C20987-5439-4D2C-AE1A-049011DC1AA2}">
      <dsp:nvSpPr>
        <dsp:cNvPr id="0" name=""/>
        <dsp:cNvSpPr/>
      </dsp:nvSpPr>
      <dsp:spPr>
        <a:xfrm>
          <a:off x="2600204" y="3947477"/>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Next build</a:t>
          </a:r>
          <a:endParaRPr kumimoji="1" lang="ja-JP" altLang="en-US" sz="1600" kern="1200" dirty="0"/>
        </a:p>
      </dsp:txBody>
      <dsp:txXfrm>
        <a:off x="2634793" y="3982066"/>
        <a:ext cx="1111741" cy="639373"/>
      </dsp:txXfrm>
    </dsp:sp>
    <dsp:sp modelId="{7A4C2256-E847-41C9-9281-6D076382F812}">
      <dsp:nvSpPr>
        <dsp:cNvPr id="0" name=""/>
        <dsp:cNvSpPr/>
      </dsp:nvSpPr>
      <dsp:spPr>
        <a:xfrm>
          <a:off x="3899215" y="3947477"/>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Previous build</a:t>
          </a:r>
          <a:endParaRPr kumimoji="1" lang="ja-JP" altLang="en-US" sz="1600" kern="1200" dirty="0"/>
        </a:p>
      </dsp:txBody>
      <dsp:txXfrm>
        <a:off x="3933804" y="3982066"/>
        <a:ext cx="1111741" cy="639373"/>
      </dsp:txXfrm>
    </dsp:sp>
    <dsp:sp modelId="{9ACE7A28-D7C4-457C-8EA8-9E6050D1B7EF}">
      <dsp:nvSpPr>
        <dsp:cNvPr id="0" name=""/>
        <dsp:cNvSpPr/>
      </dsp:nvSpPr>
      <dsp:spPr>
        <a:xfrm>
          <a:off x="5198227" y="3947477"/>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New build</a:t>
          </a:r>
          <a:endParaRPr kumimoji="1" lang="ja-JP" altLang="en-US" sz="1600" kern="1200" dirty="0"/>
        </a:p>
      </dsp:txBody>
      <dsp:txXfrm>
        <a:off x="5232816" y="3982066"/>
        <a:ext cx="1111741" cy="639373"/>
      </dsp:txXfrm>
    </dsp:sp>
    <dsp:sp modelId="{10186FB1-6685-4A44-AC60-47167CE821BF}">
      <dsp:nvSpPr>
        <dsp:cNvPr id="0" name=""/>
        <dsp:cNvSpPr/>
      </dsp:nvSpPr>
      <dsp:spPr>
        <a:xfrm>
          <a:off x="2181" y="4774121"/>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Newer build</a:t>
          </a:r>
          <a:endParaRPr kumimoji="1" lang="ja-JP" altLang="en-US" sz="1600" kern="1200" dirty="0"/>
        </a:p>
      </dsp:txBody>
      <dsp:txXfrm>
        <a:off x="36770" y="4808710"/>
        <a:ext cx="1111741" cy="639373"/>
      </dsp:txXfrm>
    </dsp:sp>
    <dsp:sp modelId="{BCC04D06-30A8-47E6-8E0B-DABF2BF1A546}">
      <dsp:nvSpPr>
        <dsp:cNvPr id="0" name=""/>
        <dsp:cNvSpPr/>
      </dsp:nvSpPr>
      <dsp:spPr>
        <a:xfrm>
          <a:off x="1301192" y="4774121"/>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Old build</a:t>
          </a:r>
          <a:endParaRPr kumimoji="1" lang="ja-JP" altLang="en-US" sz="1600" kern="1200" dirty="0"/>
        </a:p>
      </dsp:txBody>
      <dsp:txXfrm>
        <a:off x="1335781" y="4808710"/>
        <a:ext cx="1111741" cy="639373"/>
      </dsp:txXfrm>
    </dsp:sp>
    <dsp:sp modelId="{C75A874C-4E2C-4F48-B626-48E8E7258F78}">
      <dsp:nvSpPr>
        <dsp:cNvPr id="0" name=""/>
        <dsp:cNvSpPr/>
      </dsp:nvSpPr>
      <dsp:spPr>
        <a:xfrm>
          <a:off x="2600204" y="4774121"/>
          <a:ext cx="1180919" cy="708551"/>
        </a:xfrm>
        <a:prstGeom prst="wedgeRoundRectCallou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Older build</a:t>
          </a:r>
          <a:endParaRPr kumimoji="1" lang="ja-JP" altLang="en-US" sz="1600" kern="1200" dirty="0"/>
        </a:p>
      </dsp:txBody>
      <dsp:txXfrm>
        <a:off x="2634793" y="4808710"/>
        <a:ext cx="1111741" cy="639373"/>
      </dsp:txXfrm>
    </dsp:sp>
    <dsp:sp modelId="{8410D4CB-25DB-4BD9-9D38-8FDD30587838}">
      <dsp:nvSpPr>
        <dsp:cNvPr id="0" name=""/>
        <dsp:cNvSpPr/>
      </dsp:nvSpPr>
      <dsp:spPr>
        <a:xfrm>
          <a:off x="3899215" y="4774121"/>
          <a:ext cx="1180919" cy="708551"/>
        </a:xfrm>
        <a:prstGeom prst="snip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Debug build</a:t>
          </a:r>
          <a:endParaRPr kumimoji="1" lang="ja-JP" altLang="en-US" sz="1600" kern="1200" dirty="0"/>
        </a:p>
      </dsp:txBody>
      <dsp:txXfrm>
        <a:off x="3958262" y="4833168"/>
        <a:ext cx="1062825" cy="590457"/>
      </dsp:txXfrm>
    </dsp:sp>
    <dsp:sp modelId="{EB960F2D-FA48-4E7B-A450-1129D58376FF}">
      <dsp:nvSpPr>
        <dsp:cNvPr id="0" name=""/>
        <dsp:cNvSpPr/>
      </dsp:nvSpPr>
      <dsp:spPr>
        <a:xfrm>
          <a:off x="5198227" y="4774121"/>
          <a:ext cx="1180919" cy="708551"/>
        </a:xfrm>
        <a:prstGeom prst="snip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Stable build</a:t>
          </a:r>
          <a:endParaRPr kumimoji="1" lang="ja-JP" altLang="en-US" sz="1600" kern="1200" dirty="0"/>
        </a:p>
      </dsp:txBody>
      <dsp:txXfrm>
        <a:off x="5257274" y="4833168"/>
        <a:ext cx="1062825" cy="590457"/>
      </dsp:txXfrm>
    </dsp:sp>
    <dsp:sp modelId="{1CF777B1-BCB3-4DCB-AA44-45361E9BAF04}">
      <dsp:nvSpPr>
        <dsp:cNvPr id="0" name=""/>
        <dsp:cNvSpPr/>
      </dsp:nvSpPr>
      <dsp:spPr>
        <a:xfrm>
          <a:off x="2181" y="5600765"/>
          <a:ext cx="1180919" cy="708551"/>
        </a:xfrm>
        <a:prstGeom prst="snip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kern="1200" dirty="0" smtClean="0"/>
            <a:t>Reproducible build</a:t>
          </a:r>
          <a:endParaRPr kumimoji="1" lang="ja-JP" altLang="en-US" sz="1400" kern="1200" dirty="0"/>
        </a:p>
      </dsp:txBody>
      <dsp:txXfrm>
        <a:off x="61228" y="5659812"/>
        <a:ext cx="1062825" cy="590457"/>
      </dsp:txXfrm>
    </dsp:sp>
    <dsp:sp modelId="{982CEB43-3BFF-4A49-9753-5B54683A4AC7}">
      <dsp:nvSpPr>
        <dsp:cNvPr id="0" name=""/>
        <dsp:cNvSpPr/>
      </dsp:nvSpPr>
      <dsp:spPr>
        <a:xfrm>
          <a:off x="1301192" y="5600765"/>
          <a:ext cx="1180919" cy="708551"/>
        </a:xfrm>
        <a:prstGeom prst="snip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Testable build</a:t>
          </a:r>
          <a:endParaRPr kumimoji="1" lang="ja-JP" altLang="en-US" sz="1600" kern="1200" dirty="0"/>
        </a:p>
      </dsp:txBody>
      <dsp:txXfrm>
        <a:off x="1360239" y="5659812"/>
        <a:ext cx="1062825" cy="590457"/>
      </dsp:txXfrm>
    </dsp:sp>
    <dsp:sp modelId="{05B068BB-CA36-49CA-854A-1F146F60E726}">
      <dsp:nvSpPr>
        <dsp:cNvPr id="0" name=""/>
        <dsp:cNvSpPr/>
      </dsp:nvSpPr>
      <dsp:spPr>
        <a:xfrm>
          <a:off x="2600204" y="5600765"/>
          <a:ext cx="1180919" cy="708551"/>
        </a:xfrm>
        <a:prstGeom prst="snip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kern="1200" dirty="0" err="1" smtClean="0"/>
            <a:t>Dogfoodable</a:t>
          </a:r>
          <a:r>
            <a:rPr kumimoji="1" lang="en-US" altLang="ja-JP" sz="1400" kern="1200" dirty="0" smtClean="0"/>
            <a:t> build</a:t>
          </a:r>
          <a:endParaRPr kumimoji="1" lang="ja-JP" altLang="en-US" sz="1400" kern="1200" dirty="0"/>
        </a:p>
      </dsp:txBody>
      <dsp:txXfrm>
        <a:off x="2659251" y="5659812"/>
        <a:ext cx="1062825" cy="590457"/>
      </dsp:txXfrm>
    </dsp:sp>
    <dsp:sp modelId="{D71E23EF-2AF1-4E43-82F7-608CF5F29C62}">
      <dsp:nvSpPr>
        <dsp:cNvPr id="0" name=""/>
        <dsp:cNvSpPr/>
      </dsp:nvSpPr>
      <dsp:spPr>
        <a:xfrm>
          <a:off x="3899215" y="5600765"/>
          <a:ext cx="1180919" cy="708551"/>
        </a:xfrm>
        <a:prstGeom prst="round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Private build</a:t>
          </a:r>
          <a:endParaRPr kumimoji="1" lang="ja-JP" altLang="en-US" sz="1600" kern="1200" dirty="0"/>
        </a:p>
      </dsp:txBody>
      <dsp:txXfrm>
        <a:off x="3933804" y="5635354"/>
        <a:ext cx="1111741" cy="639373"/>
      </dsp:txXfrm>
    </dsp:sp>
    <dsp:sp modelId="{985393D7-9BC9-4D30-BB5F-68C00A21C1BA}">
      <dsp:nvSpPr>
        <dsp:cNvPr id="0" name=""/>
        <dsp:cNvSpPr/>
      </dsp:nvSpPr>
      <dsp:spPr>
        <a:xfrm>
          <a:off x="5198227" y="5600765"/>
          <a:ext cx="1180919" cy="708551"/>
        </a:xfrm>
        <a:prstGeom prst="round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Buddy build</a:t>
          </a:r>
          <a:endParaRPr kumimoji="1" lang="ja-JP" altLang="en-US" sz="1600" kern="1200" dirty="0"/>
        </a:p>
      </dsp:txBody>
      <dsp:txXfrm>
        <a:off x="5232816" y="5635354"/>
        <a:ext cx="1111741" cy="639373"/>
      </dsp:txXfrm>
    </dsp:sp>
    <dsp:sp modelId="{DB5B8DAD-88E5-4A64-BB72-D924E7106627}">
      <dsp:nvSpPr>
        <dsp:cNvPr id="0" name=""/>
        <dsp:cNvSpPr/>
      </dsp:nvSpPr>
      <dsp:spPr>
        <a:xfrm>
          <a:off x="2181" y="6427409"/>
          <a:ext cx="1180919" cy="708551"/>
        </a:xfrm>
        <a:prstGeom prst="round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Special build</a:t>
          </a:r>
          <a:endParaRPr kumimoji="1" lang="ja-JP" altLang="en-US" sz="1600" kern="1200" dirty="0"/>
        </a:p>
      </dsp:txBody>
      <dsp:txXfrm>
        <a:off x="36770" y="6461998"/>
        <a:ext cx="1111741" cy="639373"/>
      </dsp:txXfrm>
    </dsp:sp>
    <dsp:sp modelId="{4DEE7CD4-1D42-44A1-A23B-2F98D5D495B0}">
      <dsp:nvSpPr>
        <dsp:cNvPr id="0" name=""/>
        <dsp:cNvSpPr/>
      </dsp:nvSpPr>
      <dsp:spPr>
        <a:xfrm>
          <a:off x="1301192" y="6427409"/>
          <a:ext cx="1180919" cy="708551"/>
        </a:xfrm>
        <a:prstGeom prst="round2Diag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Interim build</a:t>
          </a:r>
          <a:endParaRPr kumimoji="1" lang="ja-JP" altLang="en-US" sz="1600" kern="1200" dirty="0"/>
        </a:p>
      </dsp:txBody>
      <dsp:txXfrm>
        <a:off x="1335781" y="6461998"/>
        <a:ext cx="1111741" cy="639373"/>
      </dsp:txXfrm>
    </dsp:sp>
    <dsp:sp modelId="{19B19890-74E8-4E60-9E15-0C5403811EAA}">
      <dsp:nvSpPr>
        <dsp:cNvPr id="0" name=""/>
        <dsp:cNvSpPr/>
      </dsp:nvSpPr>
      <dsp:spPr>
        <a:xfrm>
          <a:off x="2600204" y="6427409"/>
          <a:ext cx="1180919" cy="708551"/>
        </a:xfrm>
        <a:prstGeom prst="snip2Same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Internal build</a:t>
          </a:r>
          <a:endParaRPr kumimoji="1" lang="ja-JP" altLang="en-US" sz="1600" kern="1200" dirty="0"/>
        </a:p>
      </dsp:txBody>
      <dsp:txXfrm>
        <a:off x="2659251" y="6486456"/>
        <a:ext cx="1062825" cy="649504"/>
      </dsp:txXfrm>
    </dsp:sp>
    <dsp:sp modelId="{BE11FE62-4B7D-4E2F-93F9-F03F2F8CD5BA}">
      <dsp:nvSpPr>
        <dsp:cNvPr id="0" name=""/>
        <dsp:cNvSpPr/>
      </dsp:nvSpPr>
      <dsp:spPr>
        <a:xfrm>
          <a:off x="3899215" y="6427409"/>
          <a:ext cx="1180919" cy="708551"/>
        </a:xfrm>
        <a:prstGeom prst="snip2Same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External build</a:t>
          </a:r>
          <a:endParaRPr kumimoji="1" lang="ja-JP" altLang="en-US" sz="1600" kern="1200" dirty="0"/>
        </a:p>
      </dsp:txBody>
      <dsp:txXfrm>
        <a:off x="3958262" y="6486456"/>
        <a:ext cx="1062825" cy="649504"/>
      </dsp:txXfrm>
    </dsp:sp>
    <dsp:sp modelId="{8D70906B-5790-4CB2-BE58-54C00F4F515B}">
      <dsp:nvSpPr>
        <dsp:cNvPr id="0" name=""/>
        <dsp:cNvSpPr/>
      </dsp:nvSpPr>
      <dsp:spPr>
        <a:xfrm>
          <a:off x="5198227" y="6427409"/>
          <a:ext cx="1180919" cy="708551"/>
        </a:xfrm>
        <a:prstGeom prst="snip2Same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Leaked build</a:t>
          </a:r>
          <a:endParaRPr kumimoji="1" lang="ja-JP" altLang="en-US" sz="1600" kern="1200" dirty="0"/>
        </a:p>
      </dsp:txBody>
      <dsp:txXfrm>
        <a:off x="5257274" y="6486456"/>
        <a:ext cx="1062825" cy="6495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095733-B348-4AA8-9BB0-29EC93C7F03D}">
      <dsp:nvSpPr>
        <dsp:cNvPr id="0" name=""/>
        <dsp:cNvSpPr/>
      </dsp:nvSpPr>
      <dsp:spPr>
        <a:xfrm>
          <a:off x="2181" y="640903"/>
          <a:ext cx="1180919" cy="70855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Integration build</a:t>
          </a:r>
          <a:endParaRPr lang="ja-JP" altLang="en-US" sz="1400" kern="1200" dirty="0"/>
        </a:p>
      </dsp:txBody>
      <dsp:txXfrm>
        <a:off x="36770" y="675492"/>
        <a:ext cx="1111741" cy="639373"/>
      </dsp:txXfrm>
    </dsp:sp>
    <dsp:sp modelId="{F7DC7B0A-BF02-4990-A990-00A27C9CC2C7}">
      <dsp:nvSpPr>
        <dsp:cNvPr id="0" name=""/>
        <dsp:cNvSpPr/>
      </dsp:nvSpPr>
      <dsp:spPr>
        <a:xfrm>
          <a:off x="1301192" y="640903"/>
          <a:ext cx="1180919" cy="708551"/>
        </a:xfrm>
        <a:prstGeom prst="roundRect">
          <a:avLst/>
        </a:prstGeom>
        <a:solidFill>
          <a:schemeClr val="accent4">
            <a:hueOff val="-114481"/>
            <a:satOff val="690"/>
            <a:lumOff val="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First build</a:t>
          </a:r>
          <a:endParaRPr lang="ja-JP" altLang="en-US" sz="1400" kern="1200" dirty="0"/>
        </a:p>
      </dsp:txBody>
      <dsp:txXfrm>
        <a:off x="1335781" y="675492"/>
        <a:ext cx="1111741" cy="639373"/>
      </dsp:txXfrm>
    </dsp:sp>
    <dsp:sp modelId="{0463B1CE-8302-4477-8AC8-662DD61E1D11}">
      <dsp:nvSpPr>
        <dsp:cNvPr id="0" name=""/>
        <dsp:cNvSpPr/>
      </dsp:nvSpPr>
      <dsp:spPr>
        <a:xfrm>
          <a:off x="2600204" y="640903"/>
          <a:ext cx="1180919" cy="708551"/>
        </a:xfrm>
        <a:prstGeom prst="roundRect">
          <a:avLst/>
        </a:prstGeom>
        <a:solidFill>
          <a:schemeClr val="accent4">
            <a:hueOff val="-228963"/>
            <a:satOff val="1379"/>
            <a:lumOff val="1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Development build</a:t>
          </a:r>
          <a:endParaRPr lang="ja-JP" altLang="en-US" sz="1400" kern="1200" dirty="0"/>
        </a:p>
      </dsp:txBody>
      <dsp:txXfrm>
        <a:off x="2634793" y="675492"/>
        <a:ext cx="1111741" cy="639373"/>
      </dsp:txXfrm>
    </dsp:sp>
    <dsp:sp modelId="{5DBD737C-5B8C-4D3D-9264-67F53C46DE54}">
      <dsp:nvSpPr>
        <dsp:cNvPr id="0" name=""/>
        <dsp:cNvSpPr/>
      </dsp:nvSpPr>
      <dsp:spPr>
        <a:xfrm>
          <a:off x="3899215" y="640903"/>
          <a:ext cx="1180919" cy="708551"/>
        </a:xfrm>
        <a:prstGeom prst="roundRect">
          <a:avLst/>
        </a:prstGeom>
        <a:solidFill>
          <a:schemeClr val="accent4">
            <a:hueOff val="-343444"/>
            <a:satOff val="2069"/>
            <a:lumOff val="1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Experimental build</a:t>
          </a:r>
          <a:endParaRPr lang="ja-JP" altLang="en-US" sz="1400" kern="1200" dirty="0"/>
        </a:p>
      </dsp:txBody>
      <dsp:txXfrm>
        <a:off x="3933804" y="675492"/>
        <a:ext cx="1111741" cy="639373"/>
      </dsp:txXfrm>
    </dsp:sp>
    <dsp:sp modelId="{274629FF-3C72-4A36-B6F5-6423B04620DD}">
      <dsp:nvSpPr>
        <dsp:cNvPr id="0" name=""/>
        <dsp:cNvSpPr/>
      </dsp:nvSpPr>
      <dsp:spPr>
        <a:xfrm>
          <a:off x="5198227" y="640903"/>
          <a:ext cx="1180919" cy="708551"/>
        </a:xfrm>
        <a:prstGeom prst="roundRect">
          <a:avLst/>
        </a:prstGeom>
        <a:solidFill>
          <a:schemeClr val="accent4">
            <a:hueOff val="-457925"/>
            <a:satOff val="2759"/>
            <a:lumOff val="2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Milestone build</a:t>
          </a:r>
          <a:endParaRPr lang="ja-JP" altLang="en-US" sz="1400" kern="1200" dirty="0"/>
        </a:p>
      </dsp:txBody>
      <dsp:txXfrm>
        <a:off x="5232816" y="675492"/>
        <a:ext cx="1111741" cy="639373"/>
      </dsp:txXfrm>
    </dsp:sp>
    <dsp:sp modelId="{345F8DCF-D52B-453F-A55F-565A1019EEFE}">
      <dsp:nvSpPr>
        <dsp:cNvPr id="0" name=""/>
        <dsp:cNvSpPr/>
      </dsp:nvSpPr>
      <dsp:spPr>
        <a:xfrm>
          <a:off x="2181" y="1467546"/>
          <a:ext cx="1180919" cy="708551"/>
        </a:xfrm>
        <a:prstGeom prst="roundRect">
          <a:avLst/>
        </a:prstGeom>
        <a:solidFill>
          <a:schemeClr val="accent4">
            <a:hueOff val="-572406"/>
            <a:satOff val="3449"/>
            <a:lumOff val="2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Prototype build</a:t>
          </a:r>
          <a:endParaRPr lang="ja-JP" altLang="en-US" sz="1400" kern="1200" dirty="0"/>
        </a:p>
      </dsp:txBody>
      <dsp:txXfrm>
        <a:off x="36770" y="1502135"/>
        <a:ext cx="1111741" cy="639373"/>
      </dsp:txXfrm>
    </dsp:sp>
    <dsp:sp modelId="{883A8EF4-B23A-4CA5-9116-6D606F3B3E87}">
      <dsp:nvSpPr>
        <dsp:cNvPr id="0" name=""/>
        <dsp:cNvSpPr/>
      </dsp:nvSpPr>
      <dsp:spPr>
        <a:xfrm>
          <a:off x="1301192" y="1467546"/>
          <a:ext cx="1180919" cy="708551"/>
        </a:xfrm>
        <a:prstGeom prst="roundRect">
          <a:avLst/>
        </a:prstGeom>
        <a:solidFill>
          <a:schemeClr val="accent4">
            <a:hueOff val="-686888"/>
            <a:satOff val="4138"/>
            <a:lumOff val="3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Alpha build</a:t>
          </a:r>
          <a:endParaRPr lang="ja-JP" altLang="en-US" sz="1400" kern="1200" dirty="0"/>
        </a:p>
      </dsp:txBody>
      <dsp:txXfrm>
        <a:off x="1335781" y="1502135"/>
        <a:ext cx="1111741" cy="639373"/>
      </dsp:txXfrm>
    </dsp:sp>
    <dsp:sp modelId="{F8DF2959-308F-4762-B171-044B940D7AF3}">
      <dsp:nvSpPr>
        <dsp:cNvPr id="0" name=""/>
        <dsp:cNvSpPr/>
      </dsp:nvSpPr>
      <dsp:spPr>
        <a:xfrm>
          <a:off x="2600204" y="1467546"/>
          <a:ext cx="1180919" cy="708551"/>
        </a:xfrm>
        <a:prstGeom prst="roundRect">
          <a:avLst/>
        </a:prstGeom>
        <a:solidFill>
          <a:schemeClr val="accent4">
            <a:hueOff val="-801369"/>
            <a:satOff val="4828"/>
            <a:lumOff val="3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Beta build</a:t>
          </a:r>
          <a:endParaRPr lang="ja-JP" altLang="en-US" sz="1400" kern="1200" dirty="0"/>
        </a:p>
      </dsp:txBody>
      <dsp:txXfrm>
        <a:off x="2634793" y="1502135"/>
        <a:ext cx="1111741" cy="639373"/>
      </dsp:txXfrm>
    </dsp:sp>
    <dsp:sp modelId="{E1918289-20A1-4C98-956F-26A6C32B8C6E}">
      <dsp:nvSpPr>
        <dsp:cNvPr id="0" name=""/>
        <dsp:cNvSpPr/>
      </dsp:nvSpPr>
      <dsp:spPr>
        <a:xfrm>
          <a:off x="3899215" y="1467546"/>
          <a:ext cx="1180919" cy="708551"/>
        </a:xfrm>
        <a:prstGeom prst="roundRect">
          <a:avLst/>
        </a:prstGeom>
        <a:solidFill>
          <a:schemeClr val="accent4">
            <a:hueOff val="-915850"/>
            <a:satOff val="5518"/>
            <a:lumOff val="4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Freeze build</a:t>
          </a:r>
          <a:endParaRPr lang="ja-JP" altLang="en-US" sz="1400" kern="1200" dirty="0"/>
        </a:p>
      </dsp:txBody>
      <dsp:txXfrm>
        <a:off x="3933804" y="1502135"/>
        <a:ext cx="1111741" cy="639373"/>
      </dsp:txXfrm>
    </dsp:sp>
    <dsp:sp modelId="{682A6495-5E09-46E7-8190-87B53FF0D3D0}">
      <dsp:nvSpPr>
        <dsp:cNvPr id="0" name=""/>
        <dsp:cNvSpPr/>
      </dsp:nvSpPr>
      <dsp:spPr>
        <a:xfrm>
          <a:off x="5198227" y="1467546"/>
          <a:ext cx="1180919" cy="708551"/>
        </a:xfrm>
        <a:prstGeom prst="roundRect">
          <a:avLst/>
        </a:prstGeom>
        <a:solidFill>
          <a:schemeClr val="accent4">
            <a:hueOff val="-1030331"/>
            <a:satOff val="6207"/>
            <a:lumOff val="4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Candidate build</a:t>
          </a:r>
          <a:endParaRPr lang="ja-JP" altLang="en-US" sz="1400" kern="1200" dirty="0"/>
        </a:p>
      </dsp:txBody>
      <dsp:txXfrm>
        <a:off x="5232816" y="1502135"/>
        <a:ext cx="1111741" cy="639373"/>
      </dsp:txXfrm>
    </dsp:sp>
    <dsp:sp modelId="{9798BD25-13CF-4F76-B265-CA96BAEAA673}">
      <dsp:nvSpPr>
        <dsp:cNvPr id="0" name=""/>
        <dsp:cNvSpPr/>
      </dsp:nvSpPr>
      <dsp:spPr>
        <a:xfrm>
          <a:off x="2181" y="2294190"/>
          <a:ext cx="1180919" cy="708551"/>
        </a:xfrm>
        <a:prstGeom prst="roundRect">
          <a:avLst/>
        </a:prstGeom>
        <a:solidFill>
          <a:schemeClr val="accent4">
            <a:hueOff val="-1144813"/>
            <a:satOff val="6897"/>
            <a:lumOff val="5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Release build</a:t>
          </a:r>
          <a:endParaRPr lang="ja-JP" altLang="en-US" sz="1400" kern="1200" dirty="0"/>
        </a:p>
      </dsp:txBody>
      <dsp:txXfrm>
        <a:off x="36770" y="2328779"/>
        <a:ext cx="1111741" cy="639373"/>
      </dsp:txXfrm>
    </dsp:sp>
    <dsp:sp modelId="{6F14FE2F-B26E-4F84-840C-88D2FA924888}">
      <dsp:nvSpPr>
        <dsp:cNvPr id="0" name=""/>
        <dsp:cNvSpPr/>
      </dsp:nvSpPr>
      <dsp:spPr>
        <a:xfrm>
          <a:off x="1301192" y="2294190"/>
          <a:ext cx="1180919" cy="708551"/>
        </a:xfrm>
        <a:prstGeom prst="roundRect">
          <a:avLst/>
        </a:prstGeom>
        <a:solidFill>
          <a:schemeClr val="accent4">
            <a:hueOff val="-1259294"/>
            <a:satOff val="7587"/>
            <a:lumOff val="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Final build</a:t>
          </a:r>
          <a:endParaRPr lang="ja-JP" altLang="en-US" sz="1400" kern="1200" dirty="0"/>
        </a:p>
      </dsp:txBody>
      <dsp:txXfrm>
        <a:off x="1335781" y="2328779"/>
        <a:ext cx="1111741" cy="639373"/>
      </dsp:txXfrm>
    </dsp:sp>
    <dsp:sp modelId="{41CCA3D7-61A2-4A71-83C4-AF01AB327B93}">
      <dsp:nvSpPr>
        <dsp:cNvPr id="0" name=""/>
        <dsp:cNvSpPr/>
      </dsp:nvSpPr>
      <dsp:spPr>
        <a:xfrm>
          <a:off x="2600204" y="2294190"/>
          <a:ext cx="1180919" cy="708551"/>
        </a:xfrm>
        <a:prstGeom prst="roundRect">
          <a:avLst/>
        </a:prstGeom>
        <a:solidFill>
          <a:schemeClr val="accent4">
            <a:hueOff val="-1373775"/>
            <a:satOff val="8277"/>
            <a:lumOff val="6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Gold build</a:t>
          </a:r>
          <a:endParaRPr lang="ja-JP" altLang="en-US" sz="1400" kern="1200" dirty="0"/>
        </a:p>
      </dsp:txBody>
      <dsp:txXfrm>
        <a:off x="2634793" y="2328779"/>
        <a:ext cx="1111741" cy="639373"/>
      </dsp:txXfrm>
    </dsp:sp>
    <dsp:sp modelId="{B172035C-95A3-4C80-9329-A92DED1A40BF}">
      <dsp:nvSpPr>
        <dsp:cNvPr id="0" name=""/>
        <dsp:cNvSpPr/>
      </dsp:nvSpPr>
      <dsp:spPr>
        <a:xfrm>
          <a:off x="3899215" y="2294190"/>
          <a:ext cx="1180919" cy="708551"/>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Patch build</a:t>
          </a:r>
          <a:endParaRPr lang="ja-JP" altLang="en-US" sz="1400" kern="1200" dirty="0"/>
        </a:p>
      </dsp:txBody>
      <dsp:txXfrm>
        <a:off x="3933804" y="2328779"/>
        <a:ext cx="1111741" cy="639373"/>
      </dsp:txXfrm>
    </dsp:sp>
    <dsp:sp modelId="{DD5B7C90-B574-4858-97DF-AB419C96BF12}">
      <dsp:nvSpPr>
        <dsp:cNvPr id="0" name=""/>
        <dsp:cNvSpPr/>
      </dsp:nvSpPr>
      <dsp:spPr>
        <a:xfrm>
          <a:off x="5198227" y="2294190"/>
          <a:ext cx="1180919" cy="708551"/>
        </a:xfrm>
        <a:prstGeom prst="roundRect">
          <a:avLst/>
        </a:prstGeom>
        <a:solidFill>
          <a:schemeClr val="accent4">
            <a:hueOff val="-1602738"/>
            <a:satOff val="9656"/>
            <a:lumOff val="7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Maintenance build</a:t>
          </a:r>
          <a:endParaRPr lang="ja-JP" altLang="en-US" sz="1400" kern="1200" dirty="0"/>
        </a:p>
      </dsp:txBody>
      <dsp:txXfrm>
        <a:off x="5232816" y="2328779"/>
        <a:ext cx="1111741" cy="639373"/>
      </dsp:txXfrm>
    </dsp:sp>
    <dsp:sp modelId="{E7CC7419-9C18-4BD4-98B9-BE96202D0124}">
      <dsp:nvSpPr>
        <dsp:cNvPr id="0" name=""/>
        <dsp:cNvSpPr/>
      </dsp:nvSpPr>
      <dsp:spPr>
        <a:xfrm>
          <a:off x="2181" y="3120834"/>
          <a:ext cx="1180919" cy="708551"/>
        </a:xfrm>
        <a:prstGeom prst="snip1Rect">
          <a:avLst/>
        </a:prstGeom>
        <a:solidFill>
          <a:schemeClr val="accent4">
            <a:hueOff val="-1717219"/>
            <a:satOff val="10346"/>
            <a:lumOff val="8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Weekly </a:t>
          </a:r>
          <a:r>
            <a:rPr lang="en-US" altLang="ja-JP" sz="1400" kern="1200" dirty="0"/>
            <a:t>build</a:t>
          </a:r>
          <a:endParaRPr lang="ja-JP" altLang="en-US" sz="1400" kern="1200" dirty="0"/>
        </a:p>
      </dsp:txBody>
      <dsp:txXfrm>
        <a:off x="2181" y="3179881"/>
        <a:ext cx="1121872" cy="649504"/>
      </dsp:txXfrm>
    </dsp:sp>
    <dsp:sp modelId="{58698A23-1606-4AF3-8812-231A914D00BA}">
      <dsp:nvSpPr>
        <dsp:cNvPr id="0" name=""/>
        <dsp:cNvSpPr/>
      </dsp:nvSpPr>
      <dsp:spPr>
        <a:xfrm>
          <a:off x="1301192" y="3120834"/>
          <a:ext cx="1180919" cy="708551"/>
        </a:xfrm>
        <a:prstGeom prst="snip1Rect">
          <a:avLst/>
        </a:prstGeom>
        <a:solidFill>
          <a:schemeClr val="accent4">
            <a:hueOff val="-1831700"/>
            <a:satOff val="11035"/>
            <a:lumOff val="8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Biweekly build</a:t>
          </a:r>
          <a:endParaRPr lang="ja-JP" altLang="en-US" sz="1400" kern="1200" dirty="0"/>
        </a:p>
      </dsp:txBody>
      <dsp:txXfrm>
        <a:off x="1301192" y="3179881"/>
        <a:ext cx="1121872" cy="649504"/>
      </dsp:txXfrm>
    </dsp:sp>
    <dsp:sp modelId="{4D356755-D3D3-46AC-AA5C-4934EC33C9F3}">
      <dsp:nvSpPr>
        <dsp:cNvPr id="0" name=""/>
        <dsp:cNvSpPr/>
      </dsp:nvSpPr>
      <dsp:spPr>
        <a:xfrm>
          <a:off x="2600204" y="3120834"/>
          <a:ext cx="1180919" cy="708551"/>
        </a:xfrm>
        <a:prstGeom prst="snip1Rect">
          <a:avLst/>
        </a:prstGeom>
        <a:solidFill>
          <a:schemeClr val="accent4">
            <a:hueOff val="-1946182"/>
            <a:satOff val="11725"/>
            <a:lumOff val="9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Monthly build</a:t>
          </a:r>
          <a:endParaRPr lang="ja-JP" altLang="en-US" sz="1400" kern="1200" dirty="0"/>
        </a:p>
      </dsp:txBody>
      <dsp:txXfrm>
        <a:off x="2600204" y="3179881"/>
        <a:ext cx="1121872" cy="649504"/>
      </dsp:txXfrm>
    </dsp:sp>
    <dsp:sp modelId="{03C314C3-32F8-445D-9A14-76E6E551ED91}">
      <dsp:nvSpPr>
        <dsp:cNvPr id="0" name=""/>
        <dsp:cNvSpPr/>
      </dsp:nvSpPr>
      <dsp:spPr>
        <a:xfrm>
          <a:off x="3899215" y="3120834"/>
          <a:ext cx="1180919" cy="708551"/>
        </a:xfrm>
        <a:prstGeom prst="snip1Rect">
          <a:avLst/>
        </a:prstGeom>
        <a:solidFill>
          <a:schemeClr val="accent4">
            <a:hueOff val="-2060663"/>
            <a:satOff val="12415"/>
            <a:lumOff val="9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Daily build</a:t>
          </a:r>
          <a:endParaRPr lang="ja-JP" altLang="en-US" sz="1400" kern="1200" dirty="0"/>
        </a:p>
      </dsp:txBody>
      <dsp:txXfrm>
        <a:off x="3899215" y="3179881"/>
        <a:ext cx="1121872" cy="649504"/>
      </dsp:txXfrm>
    </dsp:sp>
    <dsp:sp modelId="{6D501362-11F0-45D4-B63E-A4E4B71DC569}">
      <dsp:nvSpPr>
        <dsp:cNvPr id="0" name=""/>
        <dsp:cNvSpPr/>
      </dsp:nvSpPr>
      <dsp:spPr>
        <a:xfrm>
          <a:off x="5198227" y="3120834"/>
          <a:ext cx="1180919" cy="708551"/>
        </a:xfrm>
        <a:prstGeom prst="snip1Rect">
          <a:avLst/>
        </a:prstGeom>
        <a:solidFill>
          <a:schemeClr val="accent4">
            <a:hueOff val="-2175144"/>
            <a:satOff val="13105"/>
            <a:lumOff val="10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Nightly build</a:t>
          </a:r>
          <a:endParaRPr lang="ja-JP" altLang="en-US" sz="1400" kern="1200" dirty="0"/>
        </a:p>
      </dsp:txBody>
      <dsp:txXfrm>
        <a:off x="5198227" y="3179881"/>
        <a:ext cx="1121872" cy="649504"/>
      </dsp:txXfrm>
    </dsp:sp>
    <dsp:sp modelId="{E7485C95-F574-4384-B2E5-5DDF19B68945}">
      <dsp:nvSpPr>
        <dsp:cNvPr id="0" name=""/>
        <dsp:cNvSpPr/>
      </dsp:nvSpPr>
      <dsp:spPr>
        <a:xfrm>
          <a:off x="2181" y="3947477"/>
          <a:ext cx="1180919" cy="708551"/>
        </a:xfrm>
        <a:prstGeom prst="snip1Rect">
          <a:avLst/>
        </a:prstGeom>
        <a:solidFill>
          <a:schemeClr val="accent4">
            <a:hueOff val="-2289626"/>
            <a:satOff val="13794"/>
            <a:lumOff val="11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err="1" smtClean="0"/>
            <a:t>Morningly</a:t>
          </a:r>
          <a:r>
            <a:rPr lang="en-US" altLang="ja-JP" sz="1400" kern="1200" dirty="0" smtClean="0"/>
            <a:t> build</a:t>
          </a:r>
          <a:endParaRPr lang="ja-JP" altLang="en-US" sz="1400" kern="1200" dirty="0"/>
        </a:p>
      </dsp:txBody>
      <dsp:txXfrm>
        <a:off x="2181" y="4006524"/>
        <a:ext cx="1121872" cy="649504"/>
      </dsp:txXfrm>
    </dsp:sp>
    <dsp:sp modelId="{1957CA8A-6E2A-430B-AFD8-897B82569E7A}">
      <dsp:nvSpPr>
        <dsp:cNvPr id="0" name=""/>
        <dsp:cNvSpPr/>
      </dsp:nvSpPr>
      <dsp:spPr>
        <a:xfrm>
          <a:off x="1301192" y="3947477"/>
          <a:ext cx="1180919" cy="708551"/>
        </a:xfrm>
        <a:prstGeom prst="wedgeRoundRectCallout">
          <a:avLst/>
        </a:prstGeom>
        <a:solidFill>
          <a:schemeClr val="accent4">
            <a:hueOff val="-2404107"/>
            <a:satOff val="14484"/>
            <a:lumOff val="11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Latest build</a:t>
          </a:r>
          <a:endParaRPr lang="ja-JP" altLang="en-US" sz="1400" kern="1200" dirty="0"/>
        </a:p>
      </dsp:txBody>
      <dsp:txXfrm>
        <a:off x="1335781" y="3982066"/>
        <a:ext cx="1111741" cy="639373"/>
      </dsp:txXfrm>
    </dsp:sp>
    <dsp:sp modelId="{C7C20987-5439-4D2C-AE1A-049011DC1AA2}">
      <dsp:nvSpPr>
        <dsp:cNvPr id="0" name=""/>
        <dsp:cNvSpPr/>
      </dsp:nvSpPr>
      <dsp:spPr>
        <a:xfrm>
          <a:off x="2600204" y="3947477"/>
          <a:ext cx="1180919" cy="708551"/>
        </a:xfrm>
        <a:prstGeom prst="wedgeRoundRectCallout">
          <a:avLst/>
        </a:prstGeom>
        <a:solidFill>
          <a:schemeClr val="accent4">
            <a:hueOff val="-2518588"/>
            <a:satOff val="15174"/>
            <a:lumOff val="1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Next build</a:t>
          </a:r>
          <a:endParaRPr lang="ja-JP" altLang="en-US" sz="1400" kern="1200" dirty="0"/>
        </a:p>
      </dsp:txBody>
      <dsp:txXfrm>
        <a:off x="2634793" y="3982066"/>
        <a:ext cx="1111741" cy="639373"/>
      </dsp:txXfrm>
    </dsp:sp>
    <dsp:sp modelId="{7A4C2256-E847-41C9-9281-6D076382F812}">
      <dsp:nvSpPr>
        <dsp:cNvPr id="0" name=""/>
        <dsp:cNvSpPr/>
      </dsp:nvSpPr>
      <dsp:spPr>
        <a:xfrm>
          <a:off x="3899215" y="3947477"/>
          <a:ext cx="1180919" cy="708551"/>
        </a:xfrm>
        <a:prstGeom prst="wedgeRoundRectCallout">
          <a:avLst/>
        </a:prstGeom>
        <a:solidFill>
          <a:schemeClr val="accent4">
            <a:hueOff val="-2633069"/>
            <a:satOff val="15864"/>
            <a:lumOff val="12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Previous build</a:t>
          </a:r>
          <a:endParaRPr lang="ja-JP" altLang="en-US" sz="1400" kern="1200" dirty="0"/>
        </a:p>
      </dsp:txBody>
      <dsp:txXfrm>
        <a:off x="3933804" y="3982066"/>
        <a:ext cx="1111741" cy="639373"/>
      </dsp:txXfrm>
    </dsp:sp>
    <dsp:sp modelId="{9ACE7A28-D7C4-457C-8EA8-9E6050D1B7EF}">
      <dsp:nvSpPr>
        <dsp:cNvPr id="0" name=""/>
        <dsp:cNvSpPr/>
      </dsp:nvSpPr>
      <dsp:spPr>
        <a:xfrm>
          <a:off x="5198227" y="3947477"/>
          <a:ext cx="1180919" cy="708551"/>
        </a:xfrm>
        <a:prstGeom prst="wedgeRoundRectCallout">
          <a:avLst/>
        </a:prstGeom>
        <a:solidFill>
          <a:schemeClr val="accent4">
            <a:hueOff val="-2747551"/>
            <a:satOff val="16553"/>
            <a:lumOff val="13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New build</a:t>
          </a:r>
          <a:endParaRPr lang="ja-JP" altLang="en-US" sz="1400" kern="1200" dirty="0"/>
        </a:p>
      </dsp:txBody>
      <dsp:txXfrm>
        <a:off x="5232816" y="3982066"/>
        <a:ext cx="1111741" cy="639373"/>
      </dsp:txXfrm>
    </dsp:sp>
    <dsp:sp modelId="{10186FB1-6685-4A44-AC60-47167CE821BF}">
      <dsp:nvSpPr>
        <dsp:cNvPr id="0" name=""/>
        <dsp:cNvSpPr/>
      </dsp:nvSpPr>
      <dsp:spPr>
        <a:xfrm>
          <a:off x="2181" y="4774121"/>
          <a:ext cx="1180919" cy="708551"/>
        </a:xfrm>
        <a:prstGeom prst="wedgeRoundRectCallout">
          <a:avLst/>
        </a:prstGeom>
        <a:solidFill>
          <a:schemeClr val="accent4">
            <a:hueOff val="-2862032"/>
            <a:satOff val="17243"/>
            <a:lumOff val="13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Newer build</a:t>
          </a:r>
          <a:endParaRPr lang="ja-JP" altLang="en-US" sz="1400" kern="1200" dirty="0"/>
        </a:p>
      </dsp:txBody>
      <dsp:txXfrm>
        <a:off x="36770" y="4808710"/>
        <a:ext cx="1111741" cy="639373"/>
      </dsp:txXfrm>
    </dsp:sp>
    <dsp:sp modelId="{BCC04D06-30A8-47E6-8E0B-DABF2BF1A546}">
      <dsp:nvSpPr>
        <dsp:cNvPr id="0" name=""/>
        <dsp:cNvSpPr/>
      </dsp:nvSpPr>
      <dsp:spPr>
        <a:xfrm>
          <a:off x="1301192" y="4774121"/>
          <a:ext cx="1180919" cy="708551"/>
        </a:xfrm>
        <a:prstGeom prst="wedgeRoundRectCallou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Old build</a:t>
          </a:r>
          <a:endParaRPr lang="ja-JP" altLang="en-US" sz="1400" kern="1200" dirty="0"/>
        </a:p>
      </dsp:txBody>
      <dsp:txXfrm>
        <a:off x="1335781" y="4808710"/>
        <a:ext cx="1111741" cy="639373"/>
      </dsp:txXfrm>
    </dsp:sp>
    <dsp:sp modelId="{C75A874C-4E2C-4F48-B626-48E8E7258F78}">
      <dsp:nvSpPr>
        <dsp:cNvPr id="0" name=""/>
        <dsp:cNvSpPr/>
      </dsp:nvSpPr>
      <dsp:spPr>
        <a:xfrm>
          <a:off x="2600204" y="4774121"/>
          <a:ext cx="1180919" cy="708551"/>
        </a:xfrm>
        <a:prstGeom prst="wedgeRoundRectCallout">
          <a:avLst/>
        </a:prstGeom>
        <a:solidFill>
          <a:schemeClr val="accent4">
            <a:hueOff val="-3090994"/>
            <a:satOff val="18622"/>
            <a:lumOff val="14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Older build</a:t>
          </a:r>
          <a:endParaRPr lang="ja-JP" altLang="en-US" sz="1400" kern="1200" dirty="0"/>
        </a:p>
      </dsp:txBody>
      <dsp:txXfrm>
        <a:off x="2634793" y="4808710"/>
        <a:ext cx="1111741" cy="639373"/>
      </dsp:txXfrm>
    </dsp:sp>
    <dsp:sp modelId="{8410D4CB-25DB-4BD9-9D38-8FDD30587838}">
      <dsp:nvSpPr>
        <dsp:cNvPr id="0" name=""/>
        <dsp:cNvSpPr/>
      </dsp:nvSpPr>
      <dsp:spPr>
        <a:xfrm>
          <a:off x="3899215" y="4774121"/>
          <a:ext cx="1180919" cy="708551"/>
        </a:xfrm>
        <a:prstGeom prst="snip2DiagRect">
          <a:avLst/>
        </a:prstGeom>
        <a:solidFill>
          <a:schemeClr val="accent4">
            <a:hueOff val="-3205476"/>
            <a:satOff val="19312"/>
            <a:lumOff val="15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Debug build</a:t>
          </a:r>
          <a:endParaRPr lang="ja-JP" altLang="en-US" sz="1400" kern="1200" dirty="0"/>
        </a:p>
      </dsp:txBody>
      <dsp:txXfrm>
        <a:off x="3958262" y="4833168"/>
        <a:ext cx="1062825" cy="590457"/>
      </dsp:txXfrm>
    </dsp:sp>
    <dsp:sp modelId="{EB960F2D-FA48-4E7B-A450-1129D58376FF}">
      <dsp:nvSpPr>
        <dsp:cNvPr id="0" name=""/>
        <dsp:cNvSpPr/>
      </dsp:nvSpPr>
      <dsp:spPr>
        <a:xfrm>
          <a:off x="5198227" y="4774121"/>
          <a:ext cx="1180919" cy="708551"/>
        </a:xfrm>
        <a:prstGeom prst="snip2DiagRect">
          <a:avLst/>
        </a:prstGeom>
        <a:solidFill>
          <a:schemeClr val="accent4">
            <a:hueOff val="-3319957"/>
            <a:satOff val="20002"/>
            <a:lumOff val="16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Stable build</a:t>
          </a:r>
          <a:endParaRPr lang="ja-JP" altLang="en-US" sz="1400" kern="1200" dirty="0"/>
        </a:p>
      </dsp:txBody>
      <dsp:txXfrm>
        <a:off x="5257274" y="4833168"/>
        <a:ext cx="1062825" cy="590457"/>
      </dsp:txXfrm>
    </dsp:sp>
    <dsp:sp modelId="{1CF777B1-BCB3-4DCB-AA44-45361E9BAF04}">
      <dsp:nvSpPr>
        <dsp:cNvPr id="0" name=""/>
        <dsp:cNvSpPr/>
      </dsp:nvSpPr>
      <dsp:spPr>
        <a:xfrm>
          <a:off x="2181" y="5600765"/>
          <a:ext cx="1180919" cy="708551"/>
        </a:xfrm>
        <a:prstGeom prst="snip2DiagRect">
          <a:avLst/>
        </a:prstGeom>
        <a:solidFill>
          <a:schemeClr val="accent4">
            <a:hueOff val="-3434438"/>
            <a:satOff val="20692"/>
            <a:lumOff val="16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Reproducible build</a:t>
          </a:r>
          <a:endParaRPr lang="ja-JP" altLang="en-US" sz="1400" kern="1200" dirty="0"/>
        </a:p>
      </dsp:txBody>
      <dsp:txXfrm>
        <a:off x="61228" y="5659812"/>
        <a:ext cx="1062825" cy="590457"/>
      </dsp:txXfrm>
    </dsp:sp>
    <dsp:sp modelId="{982CEB43-3BFF-4A49-9753-5B54683A4AC7}">
      <dsp:nvSpPr>
        <dsp:cNvPr id="0" name=""/>
        <dsp:cNvSpPr/>
      </dsp:nvSpPr>
      <dsp:spPr>
        <a:xfrm>
          <a:off x="1301192" y="5600765"/>
          <a:ext cx="1180919" cy="708551"/>
        </a:xfrm>
        <a:prstGeom prst="snip2DiagRect">
          <a:avLst/>
        </a:prstGeom>
        <a:solidFill>
          <a:schemeClr val="accent4">
            <a:hueOff val="-3548920"/>
            <a:satOff val="21381"/>
            <a:lumOff val="17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Testable build</a:t>
          </a:r>
          <a:endParaRPr lang="ja-JP" altLang="en-US" sz="1400" kern="1200" dirty="0"/>
        </a:p>
      </dsp:txBody>
      <dsp:txXfrm>
        <a:off x="1360239" y="5659812"/>
        <a:ext cx="1062825" cy="590457"/>
      </dsp:txXfrm>
    </dsp:sp>
    <dsp:sp modelId="{05B068BB-CA36-49CA-854A-1F146F60E726}">
      <dsp:nvSpPr>
        <dsp:cNvPr id="0" name=""/>
        <dsp:cNvSpPr/>
      </dsp:nvSpPr>
      <dsp:spPr>
        <a:xfrm>
          <a:off x="2600204" y="5600765"/>
          <a:ext cx="1180919" cy="708551"/>
        </a:xfrm>
        <a:prstGeom prst="snip2DiagRect">
          <a:avLst/>
        </a:prstGeom>
        <a:solidFill>
          <a:schemeClr val="accent4">
            <a:hueOff val="-3663401"/>
            <a:satOff val="22071"/>
            <a:lumOff val="17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err="1" smtClean="0"/>
            <a:t>Dogfoodable</a:t>
          </a:r>
          <a:r>
            <a:rPr lang="en-US" altLang="ja-JP" sz="1400" kern="1200" dirty="0" smtClean="0"/>
            <a:t> build</a:t>
          </a:r>
          <a:endParaRPr lang="ja-JP" altLang="en-US" sz="1400" kern="1200" dirty="0"/>
        </a:p>
      </dsp:txBody>
      <dsp:txXfrm>
        <a:off x="2659251" y="5659812"/>
        <a:ext cx="1062825" cy="590457"/>
      </dsp:txXfrm>
    </dsp:sp>
    <dsp:sp modelId="{D71E23EF-2AF1-4E43-82F7-608CF5F29C62}">
      <dsp:nvSpPr>
        <dsp:cNvPr id="0" name=""/>
        <dsp:cNvSpPr/>
      </dsp:nvSpPr>
      <dsp:spPr>
        <a:xfrm>
          <a:off x="3899215" y="5600765"/>
          <a:ext cx="1180919" cy="708551"/>
        </a:xfrm>
        <a:prstGeom prst="round2DiagRect">
          <a:avLst/>
        </a:prstGeom>
        <a:solidFill>
          <a:schemeClr val="accent4">
            <a:hueOff val="-3777882"/>
            <a:satOff val="22761"/>
            <a:lumOff val="1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Private build</a:t>
          </a:r>
          <a:endParaRPr lang="ja-JP" altLang="en-US" sz="1400" kern="1200" dirty="0"/>
        </a:p>
      </dsp:txBody>
      <dsp:txXfrm>
        <a:off x="3933804" y="5635354"/>
        <a:ext cx="1111741" cy="639373"/>
      </dsp:txXfrm>
    </dsp:sp>
    <dsp:sp modelId="{985393D7-9BC9-4D30-BB5F-68C00A21C1BA}">
      <dsp:nvSpPr>
        <dsp:cNvPr id="0" name=""/>
        <dsp:cNvSpPr/>
      </dsp:nvSpPr>
      <dsp:spPr>
        <a:xfrm>
          <a:off x="5198227" y="5600765"/>
          <a:ext cx="1180919" cy="708551"/>
        </a:xfrm>
        <a:prstGeom prst="round2DiagRect">
          <a:avLst/>
        </a:prstGeom>
        <a:solidFill>
          <a:schemeClr val="accent4">
            <a:hueOff val="-3892363"/>
            <a:satOff val="23450"/>
            <a:lumOff val="18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Buddy build</a:t>
          </a:r>
          <a:endParaRPr lang="ja-JP" altLang="en-US" sz="1400" kern="1200" dirty="0"/>
        </a:p>
      </dsp:txBody>
      <dsp:txXfrm>
        <a:off x="5232816" y="5635354"/>
        <a:ext cx="1111741" cy="639373"/>
      </dsp:txXfrm>
    </dsp:sp>
    <dsp:sp modelId="{DB5B8DAD-88E5-4A64-BB72-D924E7106627}">
      <dsp:nvSpPr>
        <dsp:cNvPr id="0" name=""/>
        <dsp:cNvSpPr/>
      </dsp:nvSpPr>
      <dsp:spPr>
        <a:xfrm>
          <a:off x="2181" y="6427409"/>
          <a:ext cx="1180919" cy="708551"/>
        </a:xfrm>
        <a:prstGeom prst="round2DiagRect">
          <a:avLst/>
        </a:prstGeom>
        <a:solidFill>
          <a:schemeClr val="accent4">
            <a:hueOff val="-4006844"/>
            <a:satOff val="24140"/>
            <a:lumOff val="19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Special build</a:t>
          </a:r>
          <a:endParaRPr lang="ja-JP" altLang="en-US" sz="1400" kern="1200" dirty="0"/>
        </a:p>
      </dsp:txBody>
      <dsp:txXfrm>
        <a:off x="36770" y="6461998"/>
        <a:ext cx="1111741" cy="639373"/>
      </dsp:txXfrm>
    </dsp:sp>
    <dsp:sp modelId="{4DEE7CD4-1D42-44A1-A23B-2F98D5D495B0}">
      <dsp:nvSpPr>
        <dsp:cNvPr id="0" name=""/>
        <dsp:cNvSpPr/>
      </dsp:nvSpPr>
      <dsp:spPr>
        <a:xfrm>
          <a:off x="1301192" y="6427409"/>
          <a:ext cx="1180919" cy="708551"/>
        </a:xfrm>
        <a:prstGeom prst="round2DiagRect">
          <a:avLst/>
        </a:prstGeom>
        <a:solidFill>
          <a:schemeClr val="accent4">
            <a:hueOff val="-4121326"/>
            <a:satOff val="24830"/>
            <a:lumOff val="19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Interim build</a:t>
          </a:r>
          <a:endParaRPr lang="ja-JP" altLang="en-US" sz="1400" kern="1200" dirty="0"/>
        </a:p>
      </dsp:txBody>
      <dsp:txXfrm>
        <a:off x="1335781" y="6461998"/>
        <a:ext cx="1111741" cy="639373"/>
      </dsp:txXfrm>
    </dsp:sp>
    <dsp:sp modelId="{19B19890-74E8-4E60-9E15-0C5403811EAA}">
      <dsp:nvSpPr>
        <dsp:cNvPr id="0" name=""/>
        <dsp:cNvSpPr/>
      </dsp:nvSpPr>
      <dsp:spPr>
        <a:xfrm>
          <a:off x="2600204" y="6427409"/>
          <a:ext cx="1180919" cy="708551"/>
        </a:xfrm>
        <a:prstGeom prst="snip2SameRect">
          <a:avLst/>
        </a:prstGeom>
        <a:solidFill>
          <a:schemeClr val="accent4">
            <a:hueOff val="-4235807"/>
            <a:satOff val="25520"/>
            <a:lumOff val="20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Internal build</a:t>
          </a:r>
          <a:endParaRPr lang="ja-JP" altLang="en-US" sz="1400" kern="1200" dirty="0"/>
        </a:p>
      </dsp:txBody>
      <dsp:txXfrm>
        <a:off x="2659251" y="6486456"/>
        <a:ext cx="1062825" cy="649504"/>
      </dsp:txXfrm>
    </dsp:sp>
    <dsp:sp modelId="{BE11FE62-4B7D-4E2F-93F9-F03F2F8CD5BA}">
      <dsp:nvSpPr>
        <dsp:cNvPr id="0" name=""/>
        <dsp:cNvSpPr/>
      </dsp:nvSpPr>
      <dsp:spPr>
        <a:xfrm>
          <a:off x="3899215" y="6427409"/>
          <a:ext cx="1180919" cy="708551"/>
        </a:xfrm>
        <a:prstGeom prst="snip2SameRect">
          <a:avLst/>
        </a:prstGeom>
        <a:solidFill>
          <a:schemeClr val="accent4">
            <a:hueOff val="-4350288"/>
            <a:satOff val="26209"/>
            <a:lumOff val="21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External build</a:t>
          </a:r>
          <a:endParaRPr lang="ja-JP" altLang="en-US" sz="1400" kern="1200" dirty="0"/>
        </a:p>
      </dsp:txBody>
      <dsp:txXfrm>
        <a:off x="3958262" y="6486456"/>
        <a:ext cx="1062825" cy="649504"/>
      </dsp:txXfrm>
    </dsp:sp>
    <dsp:sp modelId="{8D70906B-5790-4CB2-BE58-54C00F4F515B}">
      <dsp:nvSpPr>
        <dsp:cNvPr id="0" name=""/>
        <dsp:cNvSpPr/>
      </dsp:nvSpPr>
      <dsp:spPr>
        <a:xfrm>
          <a:off x="5198227" y="6427409"/>
          <a:ext cx="1180919" cy="708551"/>
        </a:xfrm>
        <a:prstGeom prst="snip2Same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ja-JP" sz="1400" kern="1200" dirty="0" smtClean="0"/>
            <a:t>Leaked build</a:t>
          </a:r>
          <a:endParaRPr lang="ja-JP" altLang="en-US" sz="1400" kern="1200" dirty="0"/>
        </a:p>
      </dsp:txBody>
      <dsp:txXfrm>
        <a:off x="5257274" y="6486456"/>
        <a:ext cx="1062825" cy="64950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7FF61A-6C90-466D-B14B-9FC4CB69C767}" type="datetimeFigureOut">
              <a:rPr lang="en-US" smtClean="0"/>
              <a:t>8/11/2011</a:t>
            </a:fld>
            <a:endParaRPr lang="en-US"/>
          </a:p>
        </p:txBody>
      </p:sp>
      <p:sp>
        <p:nvSpPr>
          <p:cNvPr id="4" name="スライド イメージ プレースホルダー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139EEE-875C-46F9-AD96-344C7248981F}" type="slidenum">
              <a:rPr lang="en-US" smtClean="0"/>
              <a:t>‹#›</a:t>
            </a:fld>
            <a:endParaRPr lang="en-US"/>
          </a:p>
        </p:txBody>
      </p:sp>
    </p:spTree>
    <p:extLst>
      <p:ext uri="{BB962C8B-B14F-4D97-AF65-F5344CB8AC3E}">
        <p14:creationId xmlns:p14="http://schemas.microsoft.com/office/powerpoint/2010/main" val="2104228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D3139EEE-875C-46F9-AD96-344C7248981F}" type="slidenum">
              <a:rPr lang="en-US" smtClean="0"/>
              <a:t>10</a:t>
            </a:fld>
            <a:endParaRPr lang="en-US"/>
          </a:p>
        </p:txBody>
      </p:sp>
    </p:spTree>
    <p:extLst>
      <p:ext uri="{BB962C8B-B14F-4D97-AF65-F5344CB8AC3E}">
        <p14:creationId xmlns:p14="http://schemas.microsoft.com/office/powerpoint/2010/main" val="2630247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D3139EEE-875C-46F9-AD96-344C7248981F}" type="slidenum">
              <a:rPr lang="en-US" smtClean="0"/>
              <a:t>11</a:t>
            </a:fld>
            <a:endParaRPr lang="en-US"/>
          </a:p>
        </p:txBody>
      </p:sp>
    </p:spTree>
    <p:extLst>
      <p:ext uri="{BB962C8B-B14F-4D97-AF65-F5344CB8AC3E}">
        <p14:creationId xmlns:p14="http://schemas.microsoft.com/office/powerpoint/2010/main" val="2630247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D3139EEE-875C-46F9-AD96-344C7248981F}" type="slidenum">
              <a:rPr lang="en-US" smtClean="0"/>
              <a:t>12</a:t>
            </a:fld>
            <a:endParaRPr lang="en-US"/>
          </a:p>
        </p:txBody>
      </p:sp>
    </p:spTree>
    <p:extLst>
      <p:ext uri="{BB962C8B-B14F-4D97-AF65-F5344CB8AC3E}">
        <p14:creationId xmlns:p14="http://schemas.microsoft.com/office/powerpoint/2010/main" val="2630247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D3139EEE-875C-46F9-AD96-344C7248981F}" type="slidenum">
              <a:rPr lang="en-US" smtClean="0"/>
              <a:t>23</a:t>
            </a:fld>
            <a:endParaRPr lang="en-US"/>
          </a:p>
        </p:txBody>
      </p:sp>
    </p:spTree>
    <p:extLst>
      <p:ext uri="{BB962C8B-B14F-4D97-AF65-F5344CB8AC3E}">
        <p14:creationId xmlns:p14="http://schemas.microsoft.com/office/powerpoint/2010/main" val="231040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D3139EEE-875C-46F9-AD96-344C7248981F}" type="slidenum">
              <a:rPr lang="en-US" smtClean="0"/>
              <a:t>24</a:t>
            </a:fld>
            <a:endParaRPr lang="en-US"/>
          </a:p>
        </p:txBody>
      </p:sp>
    </p:spTree>
    <p:extLst>
      <p:ext uri="{BB962C8B-B14F-4D97-AF65-F5344CB8AC3E}">
        <p14:creationId xmlns:p14="http://schemas.microsoft.com/office/powerpoint/2010/main" val="231040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342900" y="366185"/>
            <a:ext cx="4514850" cy="7802033"/>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2011/8/11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2011/8/11</a:t>
            </a:fld>
            <a:endParaRPr kumimoji="1" lang="ja-JP" altLang="en-US"/>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4.gif"/><Relationship Id="rId5" Type="http://schemas.openxmlformats.org/officeDocument/2006/relationships/image" Target="../media/image3.wmf"/><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6.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972678556"/>
              </p:ext>
            </p:extLst>
          </p:nvPr>
        </p:nvGraphicFramePr>
        <p:xfrm>
          <a:off x="116632" y="683568"/>
          <a:ext cx="6624736" cy="7920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3806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44624" y="107504"/>
            <a:ext cx="7007218" cy="9217024"/>
            <a:chOff x="44624" y="107504"/>
            <a:chExt cx="7007218" cy="9217024"/>
          </a:xfrm>
        </p:grpSpPr>
        <p:sp>
          <p:nvSpPr>
            <p:cNvPr id="4" name="角丸四角形 3"/>
            <p:cNvSpPr/>
            <p:nvPr/>
          </p:nvSpPr>
          <p:spPr>
            <a:xfrm>
              <a:off x="3357072" y="107504"/>
              <a:ext cx="1080000" cy="360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400" dirty="0" smtClean="0"/>
                <a:t>コミッタ</a:t>
              </a:r>
              <a:endParaRPr kumimoji="1" lang="ja-JP" altLang="en-US" sz="1400" dirty="0"/>
            </a:p>
          </p:txBody>
        </p:sp>
        <p:sp>
          <p:nvSpPr>
            <p:cNvPr id="7" name="角丸四角形 6"/>
            <p:cNvSpPr/>
            <p:nvPr/>
          </p:nvSpPr>
          <p:spPr>
            <a:xfrm>
              <a:off x="5013296" y="107504"/>
              <a:ext cx="1080000" cy="360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t>レビューア</a:t>
              </a:r>
              <a:endParaRPr kumimoji="1" lang="ja-JP" altLang="en-US" sz="1400" dirty="0"/>
            </a:p>
          </p:txBody>
        </p:sp>
        <p:sp>
          <p:nvSpPr>
            <p:cNvPr id="9" name="左矢印 8"/>
            <p:cNvSpPr/>
            <p:nvPr/>
          </p:nvSpPr>
          <p:spPr>
            <a:xfrm flipH="1">
              <a:off x="3899148" y="2600733"/>
              <a:ext cx="1657506" cy="720080"/>
            </a:xfrm>
            <a:prstGeom prst="leftArrow">
              <a:avLst>
                <a:gd name="adj1" fmla="val 61503"/>
                <a:gd name="adj2" fmla="val 3164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200" dirty="0" smtClean="0"/>
                <a:t>コードレビューと</a:t>
              </a:r>
              <a:endParaRPr kumimoji="1" lang="en-US" altLang="ja-JP" sz="1200" dirty="0" smtClean="0"/>
            </a:p>
            <a:p>
              <a:pPr algn="ctr"/>
              <a:r>
                <a:rPr kumimoji="1" lang="ja-JP" altLang="en-US" sz="1200" dirty="0" smtClean="0"/>
                <a:t>バディビルドを依頼</a:t>
              </a:r>
              <a:endParaRPr kumimoji="1" lang="ja-JP" altLang="en-US" sz="1200" dirty="0"/>
            </a:p>
          </p:txBody>
        </p:sp>
        <p:cxnSp>
          <p:nvCxnSpPr>
            <p:cNvPr id="14" name="直線矢印コネクタ 13"/>
            <p:cNvCxnSpPr/>
            <p:nvPr/>
          </p:nvCxnSpPr>
          <p:spPr>
            <a:xfrm>
              <a:off x="2278529" y="1821119"/>
              <a:ext cx="1593700" cy="0"/>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5" name="テキスト ボックス 14"/>
            <p:cNvSpPr txBox="1"/>
            <p:nvPr/>
          </p:nvSpPr>
          <p:spPr>
            <a:xfrm>
              <a:off x="2421890" y="1542052"/>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sp>
          <p:nvSpPr>
            <p:cNvPr id="16" name="テキスト ボックス 15"/>
            <p:cNvSpPr txBox="1"/>
            <p:nvPr/>
          </p:nvSpPr>
          <p:spPr>
            <a:xfrm>
              <a:off x="4005064" y="4723690"/>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cxnSp>
          <p:nvCxnSpPr>
            <p:cNvPr id="20" name="直線矢印コネクタ 19"/>
            <p:cNvCxnSpPr/>
            <p:nvPr/>
          </p:nvCxnSpPr>
          <p:spPr>
            <a:xfrm>
              <a:off x="3933257" y="3569004"/>
              <a:ext cx="1623397" cy="0"/>
            </a:xfrm>
            <a:prstGeom prst="straightConnector1">
              <a:avLst/>
            </a:prstGeom>
            <a:ln w="38100">
              <a:prstDash val="sysDot"/>
              <a:tailEnd type="triangle" w="lg" len="med"/>
            </a:ln>
          </p:spPr>
          <p:style>
            <a:lnRef idx="2">
              <a:schemeClr val="accent2"/>
            </a:lnRef>
            <a:fillRef idx="0">
              <a:schemeClr val="accent2"/>
            </a:fillRef>
            <a:effectRef idx="1">
              <a:schemeClr val="accent2"/>
            </a:effectRef>
            <a:fontRef idx="minor">
              <a:schemeClr val="tx1"/>
            </a:fontRef>
          </p:style>
        </p:cxnSp>
        <p:sp>
          <p:nvSpPr>
            <p:cNvPr id="21" name="テキスト ボックス 20"/>
            <p:cNvSpPr txBox="1"/>
            <p:nvPr/>
          </p:nvSpPr>
          <p:spPr>
            <a:xfrm>
              <a:off x="3963940" y="3285220"/>
              <a:ext cx="1544012" cy="276999"/>
            </a:xfrm>
            <a:prstGeom prst="rect">
              <a:avLst/>
            </a:prstGeom>
            <a:noFill/>
          </p:spPr>
          <p:txBody>
            <a:bodyPr wrap="none" rtlCol="0">
              <a:spAutoFit/>
            </a:bodyPr>
            <a:lstStyle/>
            <a:p>
              <a:r>
                <a:rPr lang="ja-JP" altLang="en-US" sz="1200" dirty="0" smtClean="0"/>
                <a:t>修正したソース</a:t>
              </a:r>
              <a:r>
                <a:rPr kumimoji="1" lang="ja-JP" altLang="en-US" sz="1200" dirty="0" smtClean="0"/>
                <a:t>コード</a:t>
              </a:r>
              <a:endParaRPr kumimoji="1" lang="ja-JP" altLang="en-US" sz="1200" dirty="0"/>
            </a:p>
          </p:txBody>
        </p:sp>
        <p:sp>
          <p:nvSpPr>
            <p:cNvPr id="24" name="角丸四角形 23"/>
            <p:cNvSpPr/>
            <p:nvPr/>
          </p:nvSpPr>
          <p:spPr>
            <a:xfrm>
              <a:off x="44624" y="107504"/>
              <a:ext cx="1080000" cy="36000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en-US" altLang="ja-JP" dirty="0" smtClean="0"/>
                <a:t>BTS</a:t>
              </a:r>
              <a:endParaRPr kumimoji="1" lang="ja-JP" altLang="en-US" dirty="0"/>
            </a:p>
          </p:txBody>
        </p:sp>
        <p:sp>
          <p:nvSpPr>
            <p:cNvPr id="27" name="角丸四角形 26"/>
            <p:cNvSpPr/>
            <p:nvPr/>
          </p:nvSpPr>
          <p:spPr>
            <a:xfrm>
              <a:off x="1700848" y="107504"/>
              <a:ext cx="1080000" cy="3600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ja-JP" altLang="en-US" sz="1400" dirty="0"/>
                <a:t>リポジトリ</a:t>
              </a:r>
              <a:endParaRPr kumimoji="1" lang="ja-JP" altLang="en-US" sz="1400" dirty="0"/>
            </a:p>
          </p:txBody>
        </p:sp>
        <p:grpSp>
          <p:nvGrpSpPr>
            <p:cNvPr id="3" name="グループ化 2"/>
            <p:cNvGrpSpPr/>
            <p:nvPr/>
          </p:nvGrpSpPr>
          <p:grpSpPr>
            <a:xfrm>
              <a:off x="584624" y="467504"/>
              <a:ext cx="4968672" cy="8857024"/>
              <a:chOff x="584624" y="467504"/>
              <a:chExt cx="4968672" cy="8424976"/>
            </a:xfrm>
          </p:grpSpPr>
          <p:cxnSp>
            <p:nvCxnSpPr>
              <p:cNvPr id="5" name="直線コネクタ 4"/>
              <p:cNvCxnSpPr>
                <a:stCxn id="4" idx="2"/>
              </p:cNvCxnSpPr>
              <p:nvPr/>
            </p:nvCxnSpPr>
            <p:spPr>
              <a:xfrm>
                <a:off x="3897072" y="467504"/>
                <a:ext cx="0" cy="84240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8" name="直線コネクタ 7"/>
              <p:cNvCxnSpPr>
                <a:stCxn id="7" idx="2"/>
              </p:cNvCxnSpPr>
              <p:nvPr/>
            </p:nvCxnSpPr>
            <p:spPr>
              <a:xfrm>
                <a:off x="5553296" y="467504"/>
                <a:ext cx="0" cy="8424000"/>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25" name="直線コネクタ 24"/>
              <p:cNvCxnSpPr>
                <a:stCxn id="24" idx="2"/>
              </p:cNvCxnSpPr>
              <p:nvPr/>
            </p:nvCxnSpPr>
            <p:spPr>
              <a:xfrm>
                <a:off x="584624" y="467504"/>
                <a:ext cx="0" cy="8424976"/>
              </a:xfrm>
              <a:prstGeom prst="line">
                <a:avLst/>
              </a:prstGeom>
            </p:spPr>
            <p:style>
              <a:lnRef idx="2">
                <a:schemeClr val="accent4"/>
              </a:lnRef>
              <a:fillRef idx="0">
                <a:schemeClr val="accent4"/>
              </a:fillRef>
              <a:effectRef idx="1">
                <a:schemeClr val="accent4"/>
              </a:effectRef>
              <a:fontRef idx="minor">
                <a:schemeClr val="tx1"/>
              </a:fontRef>
            </p:style>
          </p:cxnSp>
          <p:cxnSp>
            <p:nvCxnSpPr>
              <p:cNvPr id="28" name="直線コネクタ 27"/>
              <p:cNvCxnSpPr>
                <a:stCxn id="27" idx="2"/>
              </p:cNvCxnSpPr>
              <p:nvPr/>
            </p:nvCxnSpPr>
            <p:spPr>
              <a:xfrm flipH="1">
                <a:off x="2223558" y="467504"/>
                <a:ext cx="17290" cy="8424000"/>
              </a:xfrm>
              <a:prstGeom prst="line">
                <a:avLst/>
              </a:prstGeom>
            </p:spPr>
            <p:style>
              <a:lnRef idx="2">
                <a:schemeClr val="accent3"/>
              </a:lnRef>
              <a:fillRef idx="0">
                <a:schemeClr val="accent3"/>
              </a:fillRef>
              <a:effectRef idx="1">
                <a:schemeClr val="accent3"/>
              </a:effectRef>
              <a:fontRef idx="minor">
                <a:schemeClr val="tx1"/>
              </a:fontRef>
            </p:style>
          </p:cxnSp>
        </p:grpSp>
        <p:sp>
          <p:nvSpPr>
            <p:cNvPr id="29" name="左矢印 28"/>
            <p:cNvSpPr/>
            <p:nvPr/>
          </p:nvSpPr>
          <p:spPr>
            <a:xfrm flipH="1">
              <a:off x="597250" y="539552"/>
              <a:ext cx="3274979" cy="530375"/>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sz="1200" dirty="0"/>
                <a:t>バグ</a:t>
              </a:r>
              <a:r>
                <a:rPr lang="ja-JP" altLang="en-US" sz="1200" dirty="0" smtClean="0"/>
                <a:t>報告票の割り当て</a:t>
              </a:r>
              <a:endParaRPr kumimoji="1" lang="ja-JP" altLang="en-US" sz="1200" dirty="0"/>
            </a:p>
          </p:txBody>
        </p:sp>
        <p:sp>
          <p:nvSpPr>
            <p:cNvPr id="10" name="左矢印 9"/>
            <p:cNvSpPr/>
            <p:nvPr/>
          </p:nvSpPr>
          <p:spPr>
            <a:xfrm>
              <a:off x="2223557" y="6669270"/>
              <a:ext cx="1685575" cy="1270636"/>
            </a:xfrm>
            <a:prstGeom prst="leftArrow">
              <a:avLst>
                <a:gd name="adj1" fmla="val 61139"/>
                <a:gd name="adj2" fmla="val 3087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200" dirty="0" smtClean="0"/>
                <a:t>修正したファイルをコミット、コミット</a:t>
              </a:r>
              <a:r>
                <a:rPr lang="en-US" altLang="ja-JP" sz="1200" dirty="0" smtClean="0"/>
                <a:t/>
              </a:r>
              <a:br>
                <a:rPr lang="en-US" altLang="ja-JP" sz="1200" dirty="0" smtClean="0"/>
              </a:br>
              <a:r>
                <a:rPr lang="ja-JP" altLang="en-US" sz="1200" dirty="0" smtClean="0"/>
                <a:t>コメントにバグ</a:t>
              </a:r>
              <a:r>
                <a:rPr lang="en-US" altLang="ja-JP" sz="1200" dirty="0" smtClean="0"/>
                <a:t/>
              </a:r>
              <a:br>
                <a:rPr lang="en-US" altLang="ja-JP" sz="1200" dirty="0" smtClean="0"/>
              </a:br>
              <a:r>
                <a:rPr lang="ja-JP" altLang="en-US" sz="1200" dirty="0" smtClean="0"/>
                <a:t>報告票</a:t>
              </a:r>
              <a:r>
                <a:rPr lang="en-US" altLang="ja-JP" sz="1200" dirty="0" smtClean="0"/>
                <a:t>#</a:t>
              </a:r>
              <a:r>
                <a:rPr lang="ja-JP" altLang="en-US" sz="1200" dirty="0" smtClean="0"/>
                <a:t>を記入</a:t>
              </a:r>
              <a:endParaRPr kumimoji="1" lang="ja-JP" altLang="en-US" sz="1200" dirty="0"/>
            </a:p>
          </p:txBody>
        </p:sp>
        <p:sp>
          <p:nvSpPr>
            <p:cNvPr id="34" name="左矢印 33"/>
            <p:cNvSpPr/>
            <p:nvPr/>
          </p:nvSpPr>
          <p:spPr>
            <a:xfrm>
              <a:off x="597250" y="8217485"/>
              <a:ext cx="3301898" cy="1001583"/>
            </a:xfrm>
            <a:prstGeom prst="leftArrow">
              <a:avLst>
                <a:gd name="adj1" fmla="val 64226"/>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200" dirty="0"/>
                <a:t>バグ</a:t>
              </a:r>
              <a:r>
                <a:rPr lang="ja-JP" altLang="en-US" sz="1200" dirty="0" smtClean="0"/>
                <a:t>報告</a:t>
              </a:r>
              <a:r>
                <a:rPr lang="ja-JP" altLang="en-US" sz="1200" dirty="0"/>
                <a:t>票</a:t>
              </a:r>
              <a:r>
                <a:rPr lang="ja-JP" altLang="en-US" sz="1200" dirty="0" smtClean="0"/>
                <a:t>を解決済みに変更</a:t>
              </a:r>
              <a:endParaRPr lang="en-US" altLang="ja-JP" sz="1200" dirty="0" smtClean="0"/>
            </a:p>
            <a:p>
              <a:pPr algn="ctr"/>
              <a:r>
                <a:rPr kumimoji="1" lang="ja-JP" altLang="en-US" sz="1200" dirty="0" smtClean="0"/>
                <a:t>コミット時のチェンジセット</a:t>
              </a:r>
              <a:r>
                <a:rPr kumimoji="1" lang="en-US" altLang="ja-JP" sz="1200" dirty="0" smtClean="0"/>
                <a:t>#</a:t>
              </a:r>
              <a:r>
                <a:rPr kumimoji="1" lang="ja-JP" altLang="en-US" sz="1200" dirty="0" smtClean="0"/>
                <a:t>を</a:t>
              </a:r>
              <a:endParaRPr kumimoji="1" lang="en-US" altLang="ja-JP" sz="1200" dirty="0" smtClean="0"/>
            </a:p>
            <a:p>
              <a:pPr algn="ctr"/>
              <a:r>
                <a:rPr lang="ja-JP" altLang="en-US" sz="1200" dirty="0" smtClean="0"/>
                <a:t>バグ報告</a:t>
              </a:r>
              <a:r>
                <a:rPr lang="ja-JP" altLang="en-US" sz="1200" dirty="0"/>
                <a:t>票</a:t>
              </a:r>
              <a:r>
                <a:rPr lang="ja-JP" altLang="en-US" sz="1200" dirty="0" smtClean="0"/>
                <a:t>に</a:t>
              </a:r>
              <a:r>
                <a:rPr kumimoji="1" lang="ja-JP" altLang="en-US" sz="1200" dirty="0" smtClean="0"/>
                <a:t>記入</a:t>
              </a:r>
              <a:endParaRPr kumimoji="1" lang="ja-JP" altLang="en-US" sz="1200" dirty="0"/>
            </a:p>
          </p:txBody>
        </p:sp>
        <p:cxnSp>
          <p:nvCxnSpPr>
            <p:cNvPr id="35" name="直線矢印コネクタ 34"/>
            <p:cNvCxnSpPr/>
            <p:nvPr/>
          </p:nvCxnSpPr>
          <p:spPr>
            <a:xfrm>
              <a:off x="2238370" y="8192263"/>
              <a:ext cx="1621395" cy="0"/>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37" name="テキスト ボックス 36"/>
            <p:cNvSpPr txBox="1"/>
            <p:nvPr/>
          </p:nvSpPr>
          <p:spPr>
            <a:xfrm>
              <a:off x="2690272" y="7746360"/>
              <a:ext cx="1140056" cy="461665"/>
            </a:xfrm>
            <a:prstGeom prst="rect">
              <a:avLst/>
            </a:prstGeom>
            <a:noFill/>
          </p:spPr>
          <p:txBody>
            <a:bodyPr wrap="none" rtlCol="0">
              <a:spAutoFit/>
            </a:bodyPr>
            <a:lstStyle/>
            <a:p>
              <a:r>
                <a:rPr kumimoji="1" lang="ja-JP" altLang="en-US" sz="1200" dirty="0" smtClean="0"/>
                <a:t>コミット時の</a:t>
              </a:r>
              <a:r>
                <a:rPr kumimoji="1" lang="en-US" altLang="ja-JP" sz="1200" dirty="0" smtClean="0"/>
                <a:t/>
              </a:r>
              <a:br>
                <a:rPr kumimoji="1" lang="en-US" altLang="ja-JP" sz="1200" dirty="0" smtClean="0"/>
              </a:br>
              <a:r>
                <a:rPr kumimoji="1" lang="ja-JP" altLang="en-US" sz="1200" dirty="0" smtClean="0"/>
                <a:t>チェンジセット</a:t>
              </a:r>
              <a:r>
                <a:rPr kumimoji="1" lang="en-US" altLang="ja-JP" sz="1200" dirty="0" smtClean="0"/>
                <a:t>#</a:t>
              </a:r>
            </a:p>
          </p:txBody>
        </p:sp>
        <p:sp>
          <p:nvSpPr>
            <p:cNvPr id="39" name="左矢印 38"/>
            <p:cNvSpPr/>
            <p:nvPr/>
          </p:nvSpPr>
          <p:spPr>
            <a:xfrm flipH="1">
              <a:off x="5567206" y="3605008"/>
              <a:ext cx="1484636" cy="756084"/>
            </a:xfrm>
            <a:prstGeom prst="leftArrow">
              <a:avLst>
                <a:gd name="adj1" fmla="val 68133"/>
                <a:gd name="adj2" fmla="val 3142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200" dirty="0"/>
                <a:t>レビュー</a:t>
              </a:r>
              <a:r>
                <a:rPr lang="en-US" altLang="ja-JP" sz="1200" dirty="0" smtClean="0"/>
                <a:t>NG:</a:t>
              </a:r>
            </a:p>
            <a:p>
              <a:pPr algn="ctr"/>
              <a:r>
                <a:rPr lang="ja-JP" altLang="en-US" sz="1200" dirty="0" smtClean="0"/>
                <a:t>最初からやり直し</a:t>
              </a:r>
              <a:endParaRPr kumimoji="1" lang="ja-JP" altLang="en-US" sz="1200" dirty="0"/>
            </a:p>
          </p:txBody>
        </p:sp>
        <p:sp>
          <p:nvSpPr>
            <p:cNvPr id="18" name="左矢印 17"/>
            <p:cNvSpPr/>
            <p:nvPr/>
          </p:nvSpPr>
          <p:spPr>
            <a:xfrm flipH="1">
              <a:off x="5553892" y="5658695"/>
              <a:ext cx="1484636" cy="756084"/>
            </a:xfrm>
            <a:prstGeom prst="leftArrow">
              <a:avLst>
                <a:gd name="adj1" fmla="val 68133"/>
                <a:gd name="adj2" fmla="val 33001"/>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200" dirty="0" smtClean="0"/>
                <a:t>テスト</a:t>
              </a:r>
              <a:r>
                <a:rPr lang="en-US" altLang="ja-JP" sz="1200" dirty="0" smtClean="0"/>
                <a:t>NG:</a:t>
              </a:r>
            </a:p>
            <a:p>
              <a:pPr algn="ctr"/>
              <a:r>
                <a:rPr lang="ja-JP" altLang="en-US" sz="1200" dirty="0" smtClean="0"/>
                <a:t>最初からやり直し</a:t>
              </a:r>
              <a:endParaRPr kumimoji="1" lang="ja-JP" altLang="en-US" sz="1200" dirty="0"/>
            </a:p>
          </p:txBody>
        </p:sp>
        <p:sp>
          <p:nvSpPr>
            <p:cNvPr id="12" name="角丸四角形 11"/>
            <p:cNvSpPr/>
            <p:nvPr/>
          </p:nvSpPr>
          <p:spPr>
            <a:xfrm>
              <a:off x="4508323" y="5239321"/>
              <a:ext cx="2115130" cy="33808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200" dirty="0" smtClean="0"/>
                <a:t>バディビルド、スモークテスト</a:t>
              </a:r>
              <a:endParaRPr kumimoji="1" lang="ja-JP" altLang="en-US" sz="1200" dirty="0"/>
            </a:p>
          </p:txBody>
        </p:sp>
        <p:sp>
          <p:nvSpPr>
            <p:cNvPr id="22" name="左矢印 21"/>
            <p:cNvSpPr/>
            <p:nvPr/>
          </p:nvSpPr>
          <p:spPr>
            <a:xfrm>
              <a:off x="2247161" y="4217076"/>
              <a:ext cx="3296966" cy="648072"/>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200" dirty="0" smtClean="0"/>
                <a:t>更新</a:t>
              </a:r>
              <a:endParaRPr kumimoji="1" lang="ja-JP" altLang="en-US" sz="1200" dirty="0"/>
            </a:p>
          </p:txBody>
        </p:sp>
        <p:sp>
          <p:nvSpPr>
            <p:cNvPr id="11" name="角丸四角形 10"/>
            <p:cNvSpPr/>
            <p:nvPr/>
          </p:nvSpPr>
          <p:spPr>
            <a:xfrm>
              <a:off x="2520851" y="2018334"/>
              <a:ext cx="2790326" cy="5168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200" dirty="0" smtClean="0"/>
                <a:t>サンドボックスでコード修正、単体テスト</a:t>
              </a:r>
              <a:endParaRPr kumimoji="1" lang="en-US" altLang="ja-JP" sz="1200" dirty="0" smtClean="0"/>
            </a:p>
            <a:p>
              <a:pPr algn="ctr"/>
              <a:r>
                <a:rPr lang="ja-JP" altLang="en-US" sz="1200" dirty="0" smtClean="0"/>
                <a:t>プライベートビルド、スモークテスト</a:t>
              </a:r>
              <a:endParaRPr lang="en-US" altLang="ja-JP" sz="1200" dirty="0" smtClean="0"/>
            </a:p>
          </p:txBody>
        </p:sp>
        <p:cxnSp>
          <p:nvCxnSpPr>
            <p:cNvPr id="30" name="直線矢印コネクタ 29"/>
            <p:cNvCxnSpPr/>
            <p:nvPr/>
          </p:nvCxnSpPr>
          <p:spPr>
            <a:xfrm>
              <a:off x="2240724" y="5011722"/>
              <a:ext cx="3315930" cy="0"/>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9" name="左矢印 18"/>
            <p:cNvSpPr/>
            <p:nvPr/>
          </p:nvSpPr>
          <p:spPr>
            <a:xfrm>
              <a:off x="3899148" y="6319468"/>
              <a:ext cx="1644979" cy="720080"/>
            </a:xfrm>
            <a:prstGeom prst="leftArrow">
              <a:avLst>
                <a:gd name="adj1" fmla="val 63114"/>
                <a:gd name="adj2"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200" dirty="0" smtClean="0"/>
                <a:t>レビューと</a:t>
              </a:r>
              <a:endParaRPr lang="en-US" altLang="ja-JP" sz="1200" dirty="0" smtClean="0"/>
            </a:p>
            <a:p>
              <a:pPr algn="ctr"/>
              <a:r>
                <a:rPr lang="ja-JP" altLang="en-US" sz="1200" dirty="0" smtClean="0"/>
                <a:t>バディビルド</a:t>
              </a:r>
              <a:r>
                <a:rPr lang="en-US" altLang="ja-JP" sz="1200" dirty="0" smtClean="0"/>
                <a:t>OK</a:t>
              </a:r>
              <a:endParaRPr kumimoji="1" lang="ja-JP" altLang="en-US" sz="1200" dirty="0"/>
            </a:p>
          </p:txBody>
        </p:sp>
        <p:sp>
          <p:nvSpPr>
            <p:cNvPr id="13" name="左矢印 12"/>
            <p:cNvSpPr/>
            <p:nvPr/>
          </p:nvSpPr>
          <p:spPr>
            <a:xfrm>
              <a:off x="2264851" y="1042997"/>
              <a:ext cx="1627965" cy="530375"/>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200" dirty="0" smtClean="0"/>
                <a:t>更新</a:t>
              </a:r>
              <a:endParaRPr kumimoji="1" lang="ja-JP" altLang="en-US" sz="1200" dirty="0"/>
            </a:p>
          </p:txBody>
        </p:sp>
      </p:grpSp>
    </p:spTree>
    <p:extLst>
      <p:ext uri="{BB962C8B-B14F-4D97-AF65-F5344CB8AC3E}">
        <p14:creationId xmlns:p14="http://schemas.microsoft.com/office/powerpoint/2010/main" val="2830283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グループ化 68"/>
          <p:cNvGrpSpPr/>
          <p:nvPr/>
        </p:nvGrpSpPr>
        <p:grpSpPr>
          <a:xfrm>
            <a:off x="234791" y="251520"/>
            <a:ext cx="6290553" cy="7776864"/>
            <a:chOff x="234791" y="251520"/>
            <a:chExt cx="6290553" cy="7776864"/>
          </a:xfrm>
        </p:grpSpPr>
        <p:sp>
          <p:nvSpPr>
            <p:cNvPr id="4" name="角丸四角形 3"/>
            <p:cNvSpPr/>
            <p:nvPr/>
          </p:nvSpPr>
          <p:spPr>
            <a:xfrm>
              <a:off x="3662796" y="251520"/>
              <a:ext cx="1080000" cy="3600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400" dirty="0" smtClean="0"/>
                <a:t>リポジトリ</a:t>
              </a:r>
              <a:endParaRPr kumimoji="1" lang="ja-JP" altLang="en-US" sz="1400" dirty="0"/>
            </a:p>
          </p:txBody>
        </p:sp>
        <p:sp>
          <p:nvSpPr>
            <p:cNvPr id="7" name="角丸四角形 6"/>
            <p:cNvSpPr/>
            <p:nvPr/>
          </p:nvSpPr>
          <p:spPr>
            <a:xfrm>
              <a:off x="5301328" y="251520"/>
              <a:ext cx="1224016" cy="36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開発チーム</a:t>
              </a:r>
              <a:endParaRPr kumimoji="1" lang="ja-JP" altLang="en-US" sz="1400" dirty="0"/>
            </a:p>
          </p:txBody>
        </p:sp>
        <p:cxnSp>
          <p:nvCxnSpPr>
            <p:cNvPr id="14" name="直線矢印コネクタ 13"/>
            <p:cNvCxnSpPr/>
            <p:nvPr/>
          </p:nvCxnSpPr>
          <p:spPr>
            <a:xfrm flipH="1" flipV="1">
              <a:off x="938361" y="2193668"/>
              <a:ext cx="3252615" cy="2068"/>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6" name="テキスト ボックス 15"/>
            <p:cNvSpPr txBox="1"/>
            <p:nvPr/>
          </p:nvSpPr>
          <p:spPr>
            <a:xfrm>
              <a:off x="4396974" y="7359104"/>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sp>
          <p:nvSpPr>
            <p:cNvPr id="24" name="角丸四角形 23"/>
            <p:cNvSpPr/>
            <p:nvPr/>
          </p:nvSpPr>
          <p:spPr>
            <a:xfrm>
              <a:off x="385734" y="251520"/>
              <a:ext cx="1080000" cy="360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a:t>発見者</a:t>
              </a:r>
              <a:endParaRPr kumimoji="1" lang="ja-JP" altLang="en-US" sz="1400" dirty="0"/>
            </a:p>
          </p:txBody>
        </p:sp>
        <p:sp>
          <p:nvSpPr>
            <p:cNvPr id="27" name="角丸四角形 26"/>
            <p:cNvSpPr/>
            <p:nvPr/>
          </p:nvSpPr>
          <p:spPr>
            <a:xfrm>
              <a:off x="2024265" y="251520"/>
              <a:ext cx="1080000" cy="360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400" dirty="0" smtClean="0"/>
                <a:t>犯人</a:t>
              </a:r>
              <a:endParaRPr kumimoji="1" lang="ja-JP" altLang="en-US" sz="1400" dirty="0"/>
            </a:p>
          </p:txBody>
        </p:sp>
        <p:grpSp>
          <p:nvGrpSpPr>
            <p:cNvPr id="68" name="グループ化 67"/>
            <p:cNvGrpSpPr/>
            <p:nvPr/>
          </p:nvGrpSpPr>
          <p:grpSpPr>
            <a:xfrm>
              <a:off x="925734" y="611520"/>
              <a:ext cx="4987602" cy="7416864"/>
              <a:chOff x="925734" y="611520"/>
              <a:chExt cx="4987602" cy="7200840"/>
            </a:xfrm>
          </p:grpSpPr>
          <p:cxnSp>
            <p:nvCxnSpPr>
              <p:cNvPr id="5" name="直線コネクタ 4"/>
              <p:cNvCxnSpPr>
                <a:stCxn id="4" idx="2"/>
              </p:cNvCxnSpPr>
              <p:nvPr/>
            </p:nvCxnSpPr>
            <p:spPr>
              <a:xfrm>
                <a:off x="4202796" y="611520"/>
                <a:ext cx="30248" cy="7200840"/>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8" name="直線コネクタ 7"/>
              <p:cNvCxnSpPr>
                <a:stCxn id="7" idx="2"/>
              </p:cNvCxnSpPr>
              <p:nvPr/>
            </p:nvCxnSpPr>
            <p:spPr>
              <a:xfrm>
                <a:off x="5913336" y="611520"/>
                <a:ext cx="0" cy="7200840"/>
              </a:xfrm>
              <a:prstGeom prst="line">
                <a:avLst/>
              </a:prstGeom>
              <a:ln/>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a:stCxn id="24" idx="2"/>
              </p:cNvCxnSpPr>
              <p:nvPr/>
            </p:nvCxnSpPr>
            <p:spPr>
              <a:xfrm>
                <a:off x="925734" y="611520"/>
                <a:ext cx="0" cy="7200840"/>
              </a:xfrm>
              <a:prstGeom prst="line">
                <a:avLst/>
              </a:prstGeom>
            </p:spPr>
            <p:style>
              <a:lnRef idx="2">
                <a:schemeClr val="accent5"/>
              </a:lnRef>
              <a:fillRef idx="0">
                <a:schemeClr val="accent5"/>
              </a:fillRef>
              <a:effectRef idx="1">
                <a:schemeClr val="accent5"/>
              </a:effectRef>
              <a:fontRef idx="minor">
                <a:schemeClr val="tx1"/>
              </a:fontRef>
            </p:style>
          </p:cxnSp>
          <p:cxnSp>
            <p:nvCxnSpPr>
              <p:cNvPr id="28" name="直線コネクタ 27"/>
              <p:cNvCxnSpPr>
                <a:stCxn id="27" idx="2"/>
              </p:cNvCxnSpPr>
              <p:nvPr/>
            </p:nvCxnSpPr>
            <p:spPr>
              <a:xfrm>
                <a:off x="2564265" y="611520"/>
                <a:ext cx="0" cy="7200840"/>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35" name="直線矢印コネクタ 34"/>
            <p:cNvCxnSpPr/>
            <p:nvPr/>
          </p:nvCxnSpPr>
          <p:spPr>
            <a:xfrm>
              <a:off x="4274166" y="7668344"/>
              <a:ext cx="1621395" cy="0"/>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5" name="テキスト ボックス 14"/>
            <p:cNvSpPr txBox="1"/>
            <p:nvPr/>
          </p:nvSpPr>
          <p:spPr>
            <a:xfrm>
              <a:off x="1887596" y="1933104"/>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sp>
          <p:nvSpPr>
            <p:cNvPr id="38" name="角丸四角形 37"/>
            <p:cNvSpPr/>
            <p:nvPr/>
          </p:nvSpPr>
          <p:spPr>
            <a:xfrm>
              <a:off x="234791" y="2483808"/>
              <a:ext cx="1377817" cy="79204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t>ビルドして</a:t>
              </a:r>
              <a:r>
                <a:rPr kumimoji="1" lang="en-US" altLang="ja-JP" sz="1400" dirty="0" smtClean="0"/>
                <a:t/>
              </a:r>
              <a:br>
                <a:rPr kumimoji="1" lang="en-US" altLang="ja-JP" sz="1400" dirty="0" smtClean="0"/>
              </a:br>
              <a:r>
                <a:rPr kumimoji="1" lang="ja-JP" altLang="en-US" sz="1400" dirty="0" smtClean="0"/>
                <a:t>ビルドブレーク</a:t>
              </a:r>
              <a:r>
                <a:rPr lang="ja-JP" altLang="en-US" sz="1400" dirty="0" smtClean="0"/>
                <a:t>に気づく</a:t>
              </a:r>
              <a:endParaRPr kumimoji="1" lang="ja-JP" altLang="en-US" sz="1400" dirty="0"/>
            </a:p>
          </p:txBody>
        </p:sp>
        <p:sp>
          <p:nvSpPr>
            <p:cNvPr id="36" name="左矢印 35"/>
            <p:cNvSpPr/>
            <p:nvPr/>
          </p:nvSpPr>
          <p:spPr>
            <a:xfrm>
              <a:off x="931351" y="4231384"/>
              <a:ext cx="1621550" cy="48463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400" dirty="0" smtClean="0"/>
                <a:t>出頭</a:t>
              </a:r>
              <a:endParaRPr lang="en-US" sz="1400" dirty="0"/>
            </a:p>
          </p:txBody>
        </p:sp>
        <p:sp>
          <p:nvSpPr>
            <p:cNvPr id="42" name="角丸四角形 41"/>
            <p:cNvSpPr/>
            <p:nvPr/>
          </p:nvSpPr>
          <p:spPr>
            <a:xfrm>
              <a:off x="5696930" y="3638299"/>
              <a:ext cx="405144" cy="29236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smtClean="0"/>
                <a:t>更新を控える</a:t>
              </a:r>
              <a:endParaRPr kumimoji="1" lang="ja-JP" altLang="en-US" sz="1400" dirty="0"/>
            </a:p>
          </p:txBody>
        </p:sp>
        <p:sp>
          <p:nvSpPr>
            <p:cNvPr id="45" name="角丸四角形 44"/>
            <p:cNvSpPr/>
            <p:nvPr/>
          </p:nvSpPr>
          <p:spPr>
            <a:xfrm>
              <a:off x="236275" y="5436136"/>
              <a:ext cx="1377817" cy="79204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t>ビルドして</a:t>
              </a:r>
              <a:r>
                <a:rPr kumimoji="1" lang="en-US" altLang="ja-JP" sz="1400" dirty="0" smtClean="0"/>
                <a:t/>
              </a:r>
              <a:br>
                <a:rPr kumimoji="1" lang="en-US" altLang="ja-JP" sz="1400" dirty="0" smtClean="0"/>
              </a:br>
              <a:r>
                <a:rPr kumimoji="1" lang="ja-JP" altLang="en-US" sz="1400" dirty="0" smtClean="0"/>
                <a:t>ビルドブレークの解消を確認</a:t>
              </a:r>
              <a:endParaRPr kumimoji="1" lang="ja-JP" altLang="en-US" sz="1400" dirty="0"/>
            </a:p>
          </p:txBody>
        </p:sp>
        <p:sp>
          <p:nvSpPr>
            <p:cNvPr id="41" name="右矢印 40"/>
            <p:cNvSpPr/>
            <p:nvPr/>
          </p:nvSpPr>
          <p:spPr>
            <a:xfrm>
              <a:off x="2575678" y="4812407"/>
              <a:ext cx="1644810" cy="55168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400" dirty="0"/>
            </a:p>
          </p:txBody>
        </p:sp>
        <p:sp>
          <p:nvSpPr>
            <p:cNvPr id="46" name="右矢印 45"/>
            <p:cNvSpPr/>
            <p:nvPr/>
          </p:nvSpPr>
          <p:spPr>
            <a:xfrm>
              <a:off x="941603" y="6319616"/>
              <a:ext cx="4935729"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ビルドブレークの解消を通知</a:t>
              </a:r>
              <a:endParaRPr lang="en-US" sz="1400" dirty="0"/>
            </a:p>
          </p:txBody>
        </p:sp>
        <p:sp>
          <p:nvSpPr>
            <p:cNvPr id="47" name="左矢印 46"/>
            <p:cNvSpPr/>
            <p:nvPr/>
          </p:nvSpPr>
          <p:spPr>
            <a:xfrm>
              <a:off x="4220488" y="6887172"/>
              <a:ext cx="167507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更新</a:t>
              </a:r>
              <a:endParaRPr lang="en-US" sz="1400" dirty="0"/>
            </a:p>
          </p:txBody>
        </p:sp>
        <p:sp>
          <p:nvSpPr>
            <p:cNvPr id="48" name="角丸四角形 47"/>
            <p:cNvSpPr/>
            <p:nvPr/>
          </p:nvSpPr>
          <p:spPr>
            <a:xfrm>
              <a:off x="4011534" y="1151620"/>
              <a:ext cx="405144" cy="387909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r>
                <a:rPr lang="ja-JP" altLang="en-US" sz="1400" dirty="0" smtClean="0"/>
                <a:t>                         壊れた状態</a:t>
              </a:r>
              <a:endParaRPr kumimoji="1" lang="ja-JP" altLang="en-US" sz="1400" dirty="0">
                <a:solidFill>
                  <a:srgbClr val="33CC33"/>
                </a:solidFill>
              </a:endParaRPr>
            </a:p>
          </p:txBody>
        </p:sp>
        <p:sp>
          <p:nvSpPr>
            <p:cNvPr id="17" name="右矢印 16"/>
            <p:cNvSpPr/>
            <p:nvPr/>
          </p:nvSpPr>
          <p:spPr>
            <a:xfrm>
              <a:off x="938360" y="1567088"/>
              <a:ext cx="3252616"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更新</a:t>
              </a:r>
              <a:endParaRPr lang="en-US" sz="1400" dirty="0"/>
            </a:p>
          </p:txBody>
        </p:sp>
        <p:sp>
          <p:nvSpPr>
            <p:cNvPr id="3" name="右矢印 2"/>
            <p:cNvSpPr/>
            <p:nvPr/>
          </p:nvSpPr>
          <p:spPr>
            <a:xfrm>
              <a:off x="2575678" y="827584"/>
              <a:ext cx="1615298" cy="648073"/>
            </a:xfrm>
            <a:prstGeom prst="rightArrow">
              <a:avLst>
                <a:gd name="adj1" fmla="val 72200"/>
                <a:gd name="adj2" fmla="val 3503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400" dirty="0" smtClean="0"/>
                <a:t>汚いファイルを</a:t>
              </a:r>
              <a:r>
                <a:rPr lang="en-US" altLang="ja-JP" sz="1400" dirty="0" smtClean="0"/>
                <a:t/>
              </a:r>
              <a:br>
                <a:rPr lang="en-US" altLang="ja-JP" sz="1400" dirty="0" smtClean="0"/>
              </a:br>
              <a:r>
                <a:rPr lang="ja-JP" altLang="en-US" sz="1400" dirty="0" smtClean="0"/>
                <a:t>コミット</a:t>
              </a:r>
              <a:endParaRPr lang="en-US" sz="1400" dirty="0"/>
            </a:p>
          </p:txBody>
        </p:sp>
        <p:sp>
          <p:nvSpPr>
            <p:cNvPr id="32" name="右矢印 31"/>
            <p:cNvSpPr/>
            <p:nvPr/>
          </p:nvSpPr>
          <p:spPr>
            <a:xfrm>
              <a:off x="924424" y="3399091"/>
              <a:ext cx="4972601"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                            ビルドブレークを通知</a:t>
              </a:r>
              <a:endParaRPr lang="en-US" sz="1400" dirty="0"/>
            </a:p>
          </p:txBody>
        </p:sp>
        <p:sp>
          <p:nvSpPr>
            <p:cNvPr id="40" name="右矢印 39"/>
            <p:cNvSpPr/>
            <p:nvPr/>
          </p:nvSpPr>
          <p:spPr>
            <a:xfrm>
              <a:off x="923136" y="3458626"/>
              <a:ext cx="1629765" cy="753334"/>
            </a:xfrm>
            <a:prstGeom prst="rightArrow">
              <a:avLst>
                <a:gd name="adj1" fmla="val 68059"/>
                <a:gd name="adj2" fmla="val 31038"/>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ビルドブレークを通知</a:t>
              </a:r>
              <a:endParaRPr lang="en-US" sz="1400" dirty="0"/>
            </a:p>
          </p:txBody>
        </p:sp>
        <p:sp>
          <p:nvSpPr>
            <p:cNvPr id="44" name="右矢印 43"/>
            <p:cNvSpPr/>
            <p:nvPr/>
          </p:nvSpPr>
          <p:spPr>
            <a:xfrm>
              <a:off x="921833" y="4788398"/>
              <a:ext cx="3298655"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ビルドブレークの原因を取り除く             </a:t>
              </a:r>
              <a:endParaRPr lang="en-US" sz="1400" dirty="0"/>
            </a:p>
          </p:txBody>
        </p:sp>
      </p:grpSp>
    </p:spTree>
    <p:extLst>
      <p:ext uri="{BB962C8B-B14F-4D97-AF65-F5344CB8AC3E}">
        <p14:creationId xmlns:p14="http://schemas.microsoft.com/office/powerpoint/2010/main" val="3907450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グループ化 68"/>
          <p:cNvGrpSpPr/>
          <p:nvPr/>
        </p:nvGrpSpPr>
        <p:grpSpPr>
          <a:xfrm>
            <a:off x="234791" y="251520"/>
            <a:ext cx="6290553" cy="7776864"/>
            <a:chOff x="234791" y="251520"/>
            <a:chExt cx="6290553" cy="7776864"/>
          </a:xfrm>
        </p:grpSpPr>
        <p:sp>
          <p:nvSpPr>
            <p:cNvPr id="4" name="角丸四角形 3"/>
            <p:cNvSpPr/>
            <p:nvPr/>
          </p:nvSpPr>
          <p:spPr>
            <a:xfrm>
              <a:off x="3662796" y="251520"/>
              <a:ext cx="1080000" cy="3600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400" dirty="0" smtClean="0"/>
                <a:t>リポジトリ</a:t>
              </a:r>
              <a:endParaRPr kumimoji="1" lang="ja-JP" altLang="en-US" sz="1400" dirty="0"/>
            </a:p>
          </p:txBody>
        </p:sp>
        <p:sp>
          <p:nvSpPr>
            <p:cNvPr id="7" name="角丸四角形 6"/>
            <p:cNvSpPr/>
            <p:nvPr/>
          </p:nvSpPr>
          <p:spPr>
            <a:xfrm>
              <a:off x="5301328" y="251520"/>
              <a:ext cx="1224016" cy="36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開発チーム</a:t>
              </a:r>
              <a:endParaRPr kumimoji="1" lang="ja-JP" altLang="en-US" sz="1400" dirty="0"/>
            </a:p>
          </p:txBody>
        </p:sp>
        <p:cxnSp>
          <p:nvCxnSpPr>
            <p:cNvPr id="14" name="直線矢印コネクタ 13"/>
            <p:cNvCxnSpPr/>
            <p:nvPr/>
          </p:nvCxnSpPr>
          <p:spPr>
            <a:xfrm flipH="1" flipV="1">
              <a:off x="938361" y="2193668"/>
              <a:ext cx="3252615" cy="2068"/>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6" name="テキスト ボックス 15"/>
            <p:cNvSpPr txBox="1"/>
            <p:nvPr/>
          </p:nvSpPr>
          <p:spPr>
            <a:xfrm>
              <a:off x="4396974" y="7359104"/>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sp>
          <p:nvSpPr>
            <p:cNvPr id="24" name="角丸四角形 23"/>
            <p:cNvSpPr/>
            <p:nvPr/>
          </p:nvSpPr>
          <p:spPr>
            <a:xfrm>
              <a:off x="385734" y="251520"/>
              <a:ext cx="1080000" cy="360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a:t>発見者</a:t>
              </a:r>
              <a:endParaRPr kumimoji="1" lang="ja-JP" altLang="en-US" sz="1400" dirty="0"/>
            </a:p>
          </p:txBody>
        </p:sp>
        <p:sp>
          <p:nvSpPr>
            <p:cNvPr id="27" name="角丸四角形 26"/>
            <p:cNvSpPr/>
            <p:nvPr/>
          </p:nvSpPr>
          <p:spPr>
            <a:xfrm>
              <a:off x="2024265" y="251520"/>
              <a:ext cx="1080000" cy="360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400" dirty="0" smtClean="0"/>
                <a:t>犯人</a:t>
              </a:r>
              <a:endParaRPr kumimoji="1" lang="ja-JP" altLang="en-US" sz="1400" dirty="0"/>
            </a:p>
          </p:txBody>
        </p:sp>
        <p:grpSp>
          <p:nvGrpSpPr>
            <p:cNvPr id="68" name="グループ化 67"/>
            <p:cNvGrpSpPr/>
            <p:nvPr/>
          </p:nvGrpSpPr>
          <p:grpSpPr>
            <a:xfrm>
              <a:off x="925734" y="611520"/>
              <a:ext cx="4987602" cy="7416864"/>
              <a:chOff x="925734" y="611520"/>
              <a:chExt cx="4987602" cy="7200840"/>
            </a:xfrm>
          </p:grpSpPr>
          <p:cxnSp>
            <p:nvCxnSpPr>
              <p:cNvPr id="5" name="直線コネクタ 4"/>
              <p:cNvCxnSpPr>
                <a:stCxn id="4" idx="2"/>
              </p:cNvCxnSpPr>
              <p:nvPr/>
            </p:nvCxnSpPr>
            <p:spPr>
              <a:xfrm>
                <a:off x="4202796" y="611520"/>
                <a:ext cx="30248" cy="7200840"/>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8" name="直線コネクタ 7"/>
              <p:cNvCxnSpPr>
                <a:stCxn id="7" idx="2"/>
              </p:cNvCxnSpPr>
              <p:nvPr/>
            </p:nvCxnSpPr>
            <p:spPr>
              <a:xfrm>
                <a:off x="5913336" y="611520"/>
                <a:ext cx="0" cy="7200840"/>
              </a:xfrm>
              <a:prstGeom prst="line">
                <a:avLst/>
              </a:prstGeom>
              <a:ln/>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a:stCxn id="24" idx="2"/>
              </p:cNvCxnSpPr>
              <p:nvPr/>
            </p:nvCxnSpPr>
            <p:spPr>
              <a:xfrm>
                <a:off x="925734" y="611520"/>
                <a:ext cx="0" cy="7200840"/>
              </a:xfrm>
              <a:prstGeom prst="line">
                <a:avLst/>
              </a:prstGeom>
            </p:spPr>
            <p:style>
              <a:lnRef idx="2">
                <a:schemeClr val="accent5"/>
              </a:lnRef>
              <a:fillRef idx="0">
                <a:schemeClr val="accent5"/>
              </a:fillRef>
              <a:effectRef idx="1">
                <a:schemeClr val="accent5"/>
              </a:effectRef>
              <a:fontRef idx="minor">
                <a:schemeClr val="tx1"/>
              </a:fontRef>
            </p:style>
          </p:cxnSp>
          <p:cxnSp>
            <p:nvCxnSpPr>
              <p:cNvPr id="28" name="直線コネクタ 27"/>
              <p:cNvCxnSpPr>
                <a:stCxn id="27" idx="2"/>
              </p:cNvCxnSpPr>
              <p:nvPr/>
            </p:nvCxnSpPr>
            <p:spPr>
              <a:xfrm>
                <a:off x="2564265" y="611520"/>
                <a:ext cx="0" cy="7200840"/>
              </a:xfrm>
              <a:prstGeom prst="line">
                <a:avLst/>
              </a:prstGeom>
            </p:spPr>
            <p:style>
              <a:lnRef idx="2">
                <a:schemeClr val="accent2"/>
              </a:lnRef>
              <a:fillRef idx="0">
                <a:schemeClr val="accent2"/>
              </a:fillRef>
              <a:effectRef idx="1">
                <a:schemeClr val="accent2"/>
              </a:effectRef>
              <a:fontRef idx="minor">
                <a:schemeClr val="tx1"/>
              </a:fontRef>
            </p:style>
          </p:cxnSp>
        </p:grpSp>
        <p:cxnSp>
          <p:nvCxnSpPr>
            <p:cNvPr id="35" name="直線矢印コネクタ 34"/>
            <p:cNvCxnSpPr/>
            <p:nvPr/>
          </p:nvCxnSpPr>
          <p:spPr>
            <a:xfrm>
              <a:off x="4274166" y="7668344"/>
              <a:ext cx="1621395" cy="0"/>
            </a:xfrm>
            <a:prstGeom prst="straightConnector1">
              <a:avLst/>
            </a:prstGeom>
            <a:ln>
              <a:prstDash val="sysDot"/>
              <a:tailEnd type="triangle" w="lg" len="med"/>
            </a:ln>
          </p:spPr>
          <p:style>
            <a:lnRef idx="3">
              <a:schemeClr val="accent3"/>
            </a:lnRef>
            <a:fillRef idx="0">
              <a:schemeClr val="accent3"/>
            </a:fillRef>
            <a:effectRef idx="2">
              <a:schemeClr val="accent3"/>
            </a:effectRef>
            <a:fontRef idx="minor">
              <a:schemeClr val="tx1"/>
            </a:fontRef>
          </p:style>
        </p:cxnSp>
        <p:sp>
          <p:nvSpPr>
            <p:cNvPr id="15" name="テキスト ボックス 14"/>
            <p:cNvSpPr txBox="1"/>
            <p:nvPr/>
          </p:nvSpPr>
          <p:spPr>
            <a:xfrm>
              <a:off x="1887596" y="1933104"/>
              <a:ext cx="1436612" cy="276999"/>
            </a:xfrm>
            <a:prstGeom prst="rect">
              <a:avLst/>
            </a:prstGeom>
            <a:noFill/>
          </p:spPr>
          <p:txBody>
            <a:bodyPr wrap="none" rtlCol="0">
              <a:spAutoFit/>
            </a:bodyPr>
            <a:lstStyle/>
            <a:p>
              <a:r>
                <a:rPr kumimoji="1" lang="ja-JP" altLang="en-US" sz="1200" dirty="0" smtClean="0"/>
                <a:t>最新のソースコード</a:t>
              </a:r>
              <a:endParaRPr kumimoji="1" lang="ja-JP" altLang="en-US" sz="1200" dirty="0"/>
            </a:p>
          </p:txBody>
        </p:sp>
        <p:sp>
          <p:nvSpPr>
            <p:cNvPr id="38" name="角丸四角形 37"/>
            <p:cNvSpPr/>
            <p:nvPr/>
          </p:nvSpPr>
          <p:spPr>
            <a:xfrm>
              <a:off x="234791" y="2483808"/>
              <a:ext cx="1377817" cy="79204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t>ビルドして</a:t>
              </a:r>
              <a:r>
                <a:rPr kumimoji="1" lang="en-US" altLang="ja-JP" sz="1400" dirty="0" smtClean="0"/>
                <a:t/>
              </a:r>
              <a:br>
                <a:rPr kumimoji="1" lang="en-US" altLang="ja-JP" sz="1400" dirty="0" smtClean="0"/>
              </a:br>
              <a:r>
                <a:rPr kumimoji="1" lang="ja-JP" altLang="en-US" sz="1400" dirty="0" smtClean="0"/>
                <a:t>ビルドブレーク</a:t>
              </a:r>
              <a:r>
                <a:rPr lang="ja-JP" altLang="en-US" sz="1400" dirty="0" smtClean="0"/>
                <a:t>に気づく</a:t>
              </a:r>
              <a:endParaRPr kumimoji="1" lang="ja-JP" altLang="en-US" sz="1400" dirty="0"/>
            </a:p>
          </p:txBody>
        </p:sp>
        <p:sp>
          <p:nvSpPr>
            <p:cNvPr id="36" name="左矢印 35"/>
            <p:cNvSpPr/>
            <p:nvPr/>
          </p:nvSpPr>
          <p:spPr>
            <a:xfrm>
              <a:off x="931351" y="4231384"/>
              <a:ext cx="1621550" cy="48463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400" dirty="0" smtClean="0"/>
                <a:t>出頭</a:t>
              </a:r>
              <a:endParaRPr lang="en-US" sz="1400" dirty="0"/>
            </a:p>
          </p:txBody>
        </p:sp>
        <p:sp>
          <p:nvSpPr>
            <p:cNvPr id="42" name="角丸四角形 41"/>
            <p:cNvSpPr/>
            <p:nvPr/>
          </p:nvSpPr>
          <p:spPr>
            <a:xfrm>
              <a:off x="5696930" y="3638299"/>
              <a:ext cx="405144" cy="29236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smtClean="0"/>
                <a:t>更新を控える</a:t>
              </a:r>
              <a:endParaRPr kumimoji="1" lang="ja-JP" altLang="en-US" sz="1400" dirty="0"/>
            </a:p>
          </p:txBody>
        </p:sp>
        <p:sp>
          <p:nvSpPr>
            <p:cNvPr id="45" name="角丸四角形 44"/>
            <p:cNvSpPr/>
            <p:nvPr/>
          </p:nvSpPr>
          <p:spPr>
            <a:xfrm>
              <a:off x="236275" y="5436136"/>
              <a:ext cx="1377817" cy="79204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t>ビルドして</a:t>
              </a:r>
              <a:r>
                <a:rPr kumimoji="1" lang="en-US" altLang="ja-JP" sz="1400" dirty="0" smtClean="0"/>
                <a:t/>
              </a:r>
              <a:br>
                <a:rPr kumimoji="1" lang="en-US" altLang="ja-JP" sz="1400" dirty="0" smtClean="0"/>
              </a:br>
              <a:r>
                <a:rPr kumimoji="1" lang="ja-JP" altLang="en-US" sz="1400" dirty="0" smtClean="0"/>
                <a:t>ビルドブレークの解消を確認</a:t>
              </a:r>
              <a:endParaRPr kumimoji="1" lang="ja-JP" altLang="en-US" sz="1400" dirty="0"/>
            </a:p>
          </p:txBody>
        </p:sp>
        <p:sp>
          <p:nvSpPr>
            <p:cNvPr id="46" name="右矢印 45"/>
            <p:cNvSpPr/>
            <p:nvPr/>
          </p:nvSpPr>
          <p:spPr>
            <a:xfrm>
              <a:off x="941603" y="6319616"/>
              <a:ext cx="4935729"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ビルドブレークの解消を通知</a:t>
              </a:r>
              <a:endParaRPr lang="en-US" sz="1400" dirty="0"/>
            </a:p>
          </p:txBody>
        </p:sp>
        <p:sp>
          <p:nvSpPr>
            <p:cNvPr id="47" name="左矢印 46"/>
            <p:cNvSpPr/>
            <p:nvPr/>
          </p:nvSpPr>
          <p:spPr>
            <a:xfrm>
              <a:off x="4220488" y="6887172"/>
              <a:ext cx="167507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更新</a:t>
              </a:r>
              <a:endParaRPr lang="en-US" sz="1400" dirty="0"/>
            </a:p>
          </p:txBody>
        </p:sp>
        <p:sp>
          <p:nvSpPr>
            <p:cNvPr id="48" name="角丸四角形 47"/>
            <p:cNvSpPr/>
            <p:nvPr/>
          </p:nvSpPr>
          <p:spPr>
            <a:xfrm>
              <a:off x="4011534" y="1151620"/>
              <a:ext cx="405144" cy="387909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r>
                <a:rPr lang="ja-JP" altLang="en-US" sz="1400" dirty="0" smtClean="0"/>
                <a:t>                         壊れた状態</a:t>
              </a:r>
              <a:endParaRPr kumimoji="1" lang="ja-JP" altLang="en-US" sz="1400" dirty="0">
                <a:solidFill>
                  <a:srgbClr val="33CC33"/>
                </a:solidFill>
              </a:endParaRPr>
            </a:p>
          </p:txBody>
        </p:sp>
        <p:sp>
          <p:nvSpPr>
            <p:cNvPr id="17" name="右矢印 16"/>
            <p:cNvSpPr/>
            <p:nvPr/>
          </p:nvSpPr>
          <p:spPr>
            <a:xfrm>
              <a:off x="938360" y="1567088"/>
              <a:ext cx="3252616"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更新</a:t>
              </a:r>
              <a:endParaRPr lang="en-US" sz="1400" dirty="0"/>
            </a:p>
          </p:txBody>
        </p:sp>
        <p:sp>
          <p:nvSpPr>
            <p:cNvPr id="3" name="右矢印 2"/>
            <p:cNvSpPr/>
            <p:nvPr/>
          </p:nvSpPr>
          <p:spPr>
            <a:xfrm>
              <a:off x="2575678" y="827584"/>
              <a:ext cx="1615298" cy="648073"/>
            </a:xfrm>
            <a:prstGeom prst="rightArrow">
              <a:avLst>
                <a:gd name="adj1" fmla="val 72200"/>
                <a:gd name="adj2" fmla="val 3503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400" dirty="0" smtClean="0"/>
                <a:t>汚いファイルを</a:t>
              </a:r>
              <a:r>
                <a:rPr lang="en-US" altLang="ja-JP" sz="1400" dirty="0" smtClean="0"/>
                <a:t/>
              </a:r>
              <a:br>
                <a:rPr lang="en-US" altLang="ja-JP" sz="1400" dirty="0" smtClean="0"/>
              </a:br>
              <a:r>
                <a:rPr lang="ja-JP" altLang="en-US" sz="1400" dirty="0" smtClean="0"/>
                <a:t>コミット</a:t>
              </a:r>
              <a:endParaRPr lang="en-US" sz="1400" dirty="0"/>
            </a:p>
          </p:txBody>
        </p:sp>
        <p:sp>
          <p:nvSpPr>
            <p:cNvPr id="32" name="右矢印 31"/>
            <p:cNvSpPr/>
            <p:nvPr/>
          </p:nvSpPr>
          <p:spPr>
            <a:xfrm>
              <a:off x="924424" y="3399091"/>
              <a:ext cx="4972601"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                            ビルドブレークを通知</a:t>
              </a:r>
              <a:endParaRPr lang="en-US" sz="1400" dirty="0"/>
            </a:p>
          </p:txBody>
        </p:sp>
        <p:sp>
          <p:nvSpPr>
            <p:cNvPr id="40" name="右矢印 39"/>
            <p:cNvSpPr/>
            <p:nvPr/>
          </p:nvSpPr>
          <p:spPr>
            <a:xfrm>
              <a:off x="923136" y="3458626"/>
              <a:ext cx="1629765" cy="753334"/>
            </a:xfrm>
            <a:prstGeom prst="rightArrow">
              <a:avLst>
                <a:gd name="adj1" fmla="val 68059"/>
                <a:gd name="adj2" fmla="val 31038"/>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ビルドブレークを通知</a:t>
              </a:r>
              <a:endParaRPr lang="en-US" sz="1400" dirty="0"/>
            </a:p>
          </p:txBody>
        </p:sp>
        <p:sp>
          <p:nvSpPr>
            <p:cNvPr id="44" name="右矢印 43"/>
            <p:cNvSpPr/>
            <p:nvPr/>
          </p:nvSpPr>
          <p:spPr>
            <a:xfrm>
              <a:off x="921833" y="4788398"/>
              <a:ext cx="3298655"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1400" dirty="0" smtClean="0"/>
                <a:t>ビルドブレークの   原因を取り除く             </a:t>
              </a:r>
              <a:endParaRPr lang="en-US" sz="1400" dirty="0"/>
            </a:p>
          </p:txBody>
        </p:sp>
        <p:sp>
          <p:nvSpPr>
            <p:cNvPr id="41" name="右矢印 40"/>
            <p:cNvSpPr/>
            <p:nvPr/>
          </p:nvSpPr>
          <p:spPr>
            <a:xfrm>
              <a:off x="2575678" y="4812407"/>
              <a:ext cx="1644810" cy="55168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1400" dirty="0" smtClean="0"/>
                <a:t>原因を取り除く</a:t>
              </a:r>
              <a:endParaRPr lang="en-US" sz="1400" dirty="0"/>
            </a:p>
          </p:txBody>
        </p:sp>
      </p:grpSp>
    </p:spTree>
    <p:extLst>
      <p:ext uri="{BB962C8B-B14F-4D97-AF65-F5344CB8AC3E}">
        <p14:creationId xmlns:p14="http://schemas.microsoft.com/office/powerpoint/2010/main" val="2622844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グループ化 40"/>
          <p:cNvGrpSpPr/>
          <p:nvPr/>
        </p:nvGrpSpPr>
        <p:grpSpPr>
          <a:xfrm>
            <a:off x="-315416" y="462523"/>
            <a:ext cx="7776864" cy="7853893"/>
            <a:chOff x="-459432" y="188640"/>
            <a:chExt cx="7776864" cy="7853893"/>
          </a:xfrm>
        </p:grpSpPr>
        <p:sp>
          <p:nvSpPr>
            <p:cNvPr id="4" name="角丸四角形 3"/>
            <p:cNvSpPr/>
            <p:nvPr/>
          </p:nvSpPr>
          <p:spPr>
            <a:xfrm>
              <a:off x="620688" y="188640"/>
              <a:ext cx="1800200" cy="64807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2000" dirty="0" smtClean="0"/>
                <a:t>ビルドマスター</a:t>
              </a:r>
              <a:endParaRPr kumimoji="1" lang="ja-JP" altLang="en-US" sz="2000" dirty="0"/>
            </a:p>
          </p:txBody>
        </p:sp>
        <p:sp>
          <p:nvSpPr>
            <p:cNvPr id="5" name="角丸四角形 4"/>
            <p:cNvSpPr/>
            <p:nvPr/>
          </p:nvSpPr>
          <p:spPr>
            <a:xfrm>
              <a:off x="2996952" y="188640"/>
              <a:ext cx="1800200" cy="64807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2000" dirty="0" smtClean="0"/>
                <a:t>リポジトリ</a:t>
              </a:r>
              <a:endParaRPr kumimoji="1" lang="ja-JP" altLang="en-US" sz="2000" dirty="0"/>
            </a:p>
          </p:txBody>
        </p:sp>
        <p:sp>
          <p:nvSpPr>
            <p:cNvPr id="6" name="角丸四角形 5"/>
            <p:cNvSpPr/>
            <p:nvPr/>
          </p:nvSpPr>
          <p:spPr>
            <a:xfrm>
              <a:off x="5373216" y="188640"/>
              <a:ext cx="1800200"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dirty="0" smtClean="0"/>
                <a:t>開発者</a:t>
              </a:r>
              <a:endParaRPr kumimoji="1" lang="ja-JP" altLang="en-US" sz="2000" dirty="0"/>
            </a:p>
          </p:txBody>
        </p:sp>
        <p:cxnSp>
          <p:nvCxnSpPr>
            <p:cNvPr id="7" name="直線コネクタ 6"/>
            <p:cNvCxnSpPr>
              <a:stCxn id="4" idx="2"/>
            </p:cNvCxnSpPr>
            <p:nvPr/>
          </p:nvCxnSpPr>
          <p:spPr>
            <a:xfrm>
              <a:off x="1520788" y="836712"/>
              <a:ext cx="0" cy="7205821"/>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8" name="直線コネクタ 7"/>
            <p:cNvCxnSpPr>
              <a:stCxn id="5" idx="2"/>
            </p:cNvCxnSpPr>
            <p:nvPr/>
          </p:nvCxnSpPr>
          <p:spPr>
            <a:xfrm flipH="1">
              <a:off x="3883605" y="836712"/>
              <a:ext cx="13447" cy="7203547"/>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9" name="直線コネクタ 8"/>
            <p:cNvCxnSpPr/>
            <p:nvPr/>
          </p:nvCxnSpPr>
          <p:spPr>
            <a:xfrm>
              <a:off x="6270523" y="836712"/>
              <a:ext cx="0" cy="7205821"/>
            </a:xfrm>
            <a:prstGeom prst="line">
              <a:avLst/>
            </a:prstGeom>
            <a:ln/>
          </p:spPr>
          <p:style>
            <a:lnRef idx="3">
              <a:schemeClr val="accent2"/>
            </a:lnRef>
            <a:fillRef idx="0">
              <a:schemeClr val="accent2"/>
            </a:fillRef>
            <a:effectRef idx="2">
              <a:schemeClr val="accent2"/>
            </a:effectRef>
            <a:fontRef idx="minor">
              <a:schemeClr val="tx1"/>
            </a:fontRef>
          </p:style>
        </p:cxnSp>
        <p:sp>
          <p:nvSpPr>
            <p:cNvPr id="10" name="左矢印 9"/>
            <p:cNvSpPr/>
            <p:nvPr/>
          </p:nvSpPr>
          <p:spPr>
            <a:xfrm>
              <a:off x="3904314" y="2276872"/>
              <a:ext cx="2369002" cy="864097"/>
            </a:xfrm>
            <a:prstGeom prst="leftArrow">
              <a:avLst>
                <a:gd name="adj1" fmla="val 64802"/>
                <a:gd name="adj2" fmla="val 3346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400" dirty="0" smtClean="0"/>
                <a:t>このビルドに必要な修正を</a:t>
              </a:r>
              <a:r>
                <a:rPr lang="en-US" altLang="ja-JP" sz="1400" dirty="0"/>
                <a:t/>
              </a:r>
              <a:br>
                <a:rPr lang="en-US" altLang="ja-JP" sz="1400" dirty="0"/>
              </a:br>
              <a:r>
                <a:rPr lang="ja-JP" altLang="en-US" sz="1400" dirty="0" smtClean="0"/>
                <a:t>すべてコミット</a:t>
              </a:r>
              <a:endParaRPr kumimoji="1" lang="ja-JP" altLang="en-US" sz="1400" dirty="0"/>
            </a:p>
          </p:txBody>
        </p:sp>
        <p:sp>
          <p:nvSpPr>
            <p:cNvPr id="11" name="左矢印 10"/>
            <p:cNvSpPr/>
            <p:nvPr/>
          </p:nvSpPr>
          <p:spPr>
            <a:xfrm flipH="1">
              <a:off x="1520932" y="5362330"/>
              <a:ext cx="4752384" cy="648072"/>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dirty="0" smtClean="0"/>
                <a:t>ビルド完了を</a:t>
              </a:r>
              <a:r>
                <a:rPr lang="ja-JP" altLang="en-US" dirty="0" smtClean="0"/>
                <a:t>開発チームに</a:t>
              </a:r>
              <a:r>
                <a:rPr kumimoji="1" lang="ja-JP" altLang="en-US" dirty="0" smtClean="0"/>
                <a:t>通知</a:t>
              </a:r>
              <a:endParaRPr kumimoji="1" lang="ja-JP" altLang="en-US" dirty="0"/>
            </a:p>
          </p:txBody>
        </p:sp>
        <p:sp>
          <p:nvSpPr>
            <p:cNvPr id="12" name="テキスト ボックス 11"/>
            <p:cNvSpPr txBox="1"/>
            <p:nvPr/>
          </p:nvSpPr>
          <p:spPr>
            <a:xfrm>
              <a:off x="5013176" y="3311879"/>
              <a:ext cx="1440160" cy="307777"/>
            </a:xfrm>
            <a:prstGeom prst="rect">
              <a:avLst/>
            </a:prstGeom>
            <a:noFill/>
          </p:spPr>
          <p:txBody>
            <a:bodyPr wrap="square" rtlCol="0">
              <a:spAutoFit/>
            </a:bodyPr>
            <a:lstStyle/>
            <a:p>
              <a:r>
                <a:rPr kumimoji="1" lang="ja-JP" altLang="en-US" sz="1400" dirty="0" smtClean="0">
                  <a:solidFill>
                    <a:schemeClr val="bg1"/>
                  </a:solidFill>
                </a:rPr>
                <a:t>レビュー</a:t>
              </a:r>
              <a:r>
                <a:rPr lang="en-US" altLang="ja-JP" sz="1400" dirty="0" smtClean="0">
                  <a:solidFill>
                    <a:schemeClr val="bg1"/>
                  </a:solidFill>
                </a:rPr>
                <a:t>NG</a:t>
              </a:r>
              <a:endParaRPr kumimoji="1" lang="ja-JP" altLang="en-US" sz="1400" dirty="0">
                <a:solidFill>
                  <a:schemeClr val="bg1"/>
                </a:solidFill>
              </a:endParaRPr>
            </a:p>
          </p:txBody>
        </p:sp>
        <p:sp>
          <p:nvSpPr>
            <p:cNvPr id="13" name="左矢印 12"/>
            <p:cNvSpPr/>
            <p:nvPr/>
          </p:nvSpPr>
          <p:spPr>
            <a:xfrm>
              <a:off x="1529897" y="3068960"/>
              <a:ext cx="4743419" cy="64807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dirty="0" smtClean="0"/>
                <a:t>OK:</a:t>
              </a:r>
              <a:r>
                <a:rPr kumimoji="1" lang="ja-JP" altLang="en-US" dirty="0" smtClean="0"/>
                <a:t> ビルドを始めてください</a:t>
              </a:r>
              <a:endParaRPr kumimoji="1" lang="ja-JP" altLang="en-US" dirty="0"/>
            </a:p>
          </p:txBody>
        </p:sp>
        <p:sp>
          <p:nvSpPr>
            <p:cNvPr id="14" name="左矢印 13"/>
            <p:cNvSpPr/>
            <p:nvPr/>
          </p:nvSpPr>
          <p:spPr>
            <a:xfrm flipH="1">
              <a:off x="1522884" y="1196752"/>
              <a:ext cx="4750432" cy="648072"/>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dirty="0" smtClean="0"/>
                <a:t>週次の統合ビルド開始を通告</a:t>
              </a:r>
              <a:endParaRPr kumimoji="1" lang="ja-JP" altLang="en-US" dirty="0"/>
            </a:p>
          </p:txBody>
        </p:sp>
        <p:sp>
          <p:nvSpPr>
            <p:cNvPr id="15" name="U ターン矢印 14"/>
            <p:cNvSpPr/>
            <p:nvPr/>
          </p:nvSpPr>
          <p:spPr>
            <a:xfrm rot="16200000">
              <a:off x="2690919" y="-1377534"/>
              <a:ext cx="1368151" cy="5796645"/>
            </a:xfrm>
            <a:prstGeom prst="uturnArrow">
              <a:avLst>
                <a:gd name="adj1" fmla="val 23853"/>
                <a:gd name="adj2" fmla="val 20940"/>
                <a:gd name="adj3" fmla="val 21752"/>
                <a:gd name="adj4" fmla="val 43750"/>
                <a:gd name="adj5" fmla="val 1786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solidFill>
                  <a:schemeClr val="tx1"/>
                </a:solidFill>
              </a:endParaRPr>
            </a:p>
          </p:txBody>
        </p:sp>
        <p:sp>
          <p:nvSpPr>
            <p:cNvPr id="16" name="テキスト ボックス 15"/>
            <p:cNvSpPr txBox="1"/>
            <p:nvPr/>
          </p:nvSpPr>
          <p:spPr>
            <a:xfrm>
              <a:off x="2406949" y="1866596"/>
              <a:ext cx="2994731" cy="369332"/>
            </a:xfrm>
            <a:prstGeom prst="rect">
              <a:avLst/>
            </a:prstGeom>
            <a:noFill/>
          </p:spPr>
          <p:txBody>
            <a:bodyPr wrap="none" rtlCol="0">
              <a:spAutoFit/>
            </a:bodyPr>
            <a:lstStyle/>
            <a:p>
              <a:r>
                <a:rPr lang="ja-JP" altLang="en-US" dirty="0" smtClean="0">
                  <a:solidFill>
                    <a:schemeClr val="bg1"/>
                  </a:solidFill>
                </a:rPr>
                <a:t>残作業あり</a:t>
              </a:r>
              <a:r>
                <a:rPr lang="en-US" altLang="ja-JP" dirty="0" smtClean="0">
                  <a:solidFill>
                    <a:schemeClr val="bg1"/>
                  </a:solidFill>
                </a:rPr>
                <a:t>: </a:t>
              </a:r>
              <a:r>
                <a:rPr lang="ja-JP" altLang="en-US" dirty="0" smtClean="0">
                  <a:solidFill>
                    <a:schemeClr val="bg1"/>
                  </a:solidFill>
                </a:rPr>
                <a:t>もう少し待って！</a:t>
              </a:r>
              <a:endParaRPr lang="en-US" dirty="0">
                <a:solidFill>
                  <a:schemeClr val="bg1"/>
                </a:solidFill>
              </a:endParaRPr>
            </a:p>
          </p:txBody>
        </p:sp>
        <p:sp>
          <p:nvSpPr>
            <p:cNvPr id="17" name="左矢印 16"/>
            <p:cNvSpPr/>
            <p:nvPr/>
          </p:nvSpPr>
          <p:spPr>
            <a:xfrm flipH="1">
              <a:off x="1700808" y="3627268"/>
              <a:ext cx="2160239" cy="648072"/>
            </a:xfrm>
            <a:prstGeom prst="leftArrow">
              <a:avLst>
                <a:gd name="adj1" fmla="val 50000"/>
                <a:gd name="adj2" fmla="val 33623"/>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600" dirty="0" smtClean="0"/>
                <a:t>更新</a:t>
              </a:r>
              <a:endParaRPr kumimoji="1" lang="ja-JP" altLang="en-US" sz="1600" dirty="0"/>
            </a:p>
          </p:txBody>
        </p:sp>
        <p:sp>
          <p:nvSpPr>
            <p:cNvPr id="18" name="角丸四角形 17"/>
            <p:cNvSpPr/>
            <p:nvPr/>
          </p:nvSpPr>
          <p:spPr>
            <a:xfrm>
              <a:off x="1214682" y="3717033"/>
              <a:ext cx="486126" cy="165618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vert="eaVert" rtlCol="0" anchor="ctr"/>
            <a:lstStyle/>
            <a:p>
              <a:pPr algn="ctr"/>
              <a:r>
                <a:rPr lang="ja-JP" altLang="en-US" sz="2400" dirty="0" smtClean="0"/>
                <a:t>ビルド</a:t>
              </a:r>
              <a:r>
                <a:rPr lang="en-US" altLang="ja-JP" sz="2400" dirty="0" smtClean="0"/>
                <a:t>  </a:t>
              </a:r>
              <a:r>
                <a:rPr lang="ja-JP" altLang="en-US" sz="2400" dirty="0" smtClean="0"/>
                <a:t>         </a:t>
              </a:r>
              <a:endParaRPr kumimoji="1" lang="ja-JP" altLang="en-US" sz="2400" dirty="0"/>
            </a:p>
          </p:txBody>
        </p:sp>
        <p:sp>
          <p:nvSpPr>
            <p:cNvPr id="19" name="角丸四角形吹き出し 18"/>
            <p:cNvSpPr/>
            <p:nvPr/>
          </p:nvSpPr>
          <p:spPr>
            <a:xfrm>
              <a:off x="6475040" y="3140968"/>
              <a:ext cx="842392" cy="2160240"/>
            </a:xfrm>
            <a:prstGeom prst="wedgeRoundRectCallout">
              <a:avLst>
                <a:gd name="adj1" fmla="val -66945"/>
                <a:gd name="adj2" fmla="val -72602"/>
                <a:gd name="adj3" fmla="val 16667"/>
              </a:avLst>
            </a:prstGeom>
          </p:spPr>
          <p:style>
            <a:lnRef idx="2">
              <a:schemeClr val="accent2"/>
            </a:lnRef>
            <a:fillRef idx="1">
              <a:schemeClr val="lt1"/>
            </a:fillRef>
            <a:effectRef idx="0">
              <a:schemeClr val="accent2"/>
            </a:effectRef>
            <a:fontRef idx="minor">
              <a:schemeClr val="dk1"/>
            </a:fontRef>
          </p:style>
          <p:txBody>
            <a:bodyPr vert="eaVert" rtlCol="0" anchor="ctr"/>
            <a:lstStyle/>
            <a:p>
              <a:pPr algn="ctr"/>
              <a:r>
                <a:rPr lang="ja-JP" altLang="en-US" dirty="0" smtClean="0"/>
                <a:t>コミットの詳細な</a:t>
              </a:r>
              <a:r>
                <a:rPr lang="en-US" altLang="ja-JP" dirty="0" smtClean="0"/>
                <a:t/>
              </a:r>
              <a:br>
                <a:rPr lang="en-US" altLang="ja-JP" dirty="0" smtClean="0"/>
              </a:br>
              <a:r>
                <a:rPr lang="ja-JP" altLang="en-US" dirty="0" smtClean="0"/>
                <a:t>手順は、第３章を</a:t>
              </a:r>
              <a:r>
                <a:rPr lang="en-US" altLang="ja-JP" dirty="0" smtClean="0"/>
                <a:t/>
              </a:r>
              <a:br>
                <a:rPr lang="en-US" altLang="ja-JP" dirty="0" smtClean="0"/>
              </a:br>
              <a:r>
                <a:rPr lang="ja-JP" altLang="en-US" dirty="0" smtClean="0"/>
                <a:t>参照して下さい。</a:t>
              </a:r>
              <a:endParaRPr lang="en-US" dirty="0"/>
            </a:p>
          </p:txBody>
        </p:sp>
        <p:sp>
          <p:nvSpPr>
            <p:cNvPr id="20" name="角丸四角形吹き出し 19"/>
            <p:cNvSpPr/>
            <p:nvPr/>
          </p:nvSpPr>
          <p:spPr>
            <a:xfrm>
              <a:off x="-171400" y="2492896"/>
              <a:ext cx="842392" cy="2160240"/>
            </a:xfrm>
            <a:prstGeom prst="wedgeRoundRectCallout">
              <a:avLst>
                <a:gd name="adj1" fmla="val 104923"/>
                <a:gd name="adj2" fmla="val 49093"/>
                <a:gd name="adj3" fmla="val 16667"/>
              </a:avLst>
            </a:prstGeom>
          </p:spPr>
          <p:style>
            <a:lnRef idx="2">
              <a:schemeClr val="accent5"/>
            </a:lnRef>
            <a:fillRef idx="1">
              <a:schemeClr val="lt1"/>
            </a:fillRef>
            <a:effectRef idx="0">
              <a:schemeClr val="accent5"/>
            </a:effectRef>
            <a:fontRef idx="minor">
              <a:schemeClr val="dk1"/>
            </a:fontRef>
          </p:style>
          <p:txBody>
            <a:bodyPr vert="eaVert" rtlCol="0" anchor="ctr"/>
            <a:lstStyle/>
            <a:p>
              <a:pPr algn="ctr"/>
              <a:r>
                <a:rPr lang="ja-JP" altLang="en-US" dirty="0"/>
                <a:t>ビルド</a:t>
              </a:r>
              <a:r>
                <a:rPr lang="ja-JP" altLang="en-US" dirty="0" smtClean="0"/>
                <a:t>の詳細な</a:t>
              </a:r>
              <a:r>
                <a:rPr lang="en-US" altLang="ja-JP" dirty="0" smtClean="0"/>
                <a:t/>
              </a:r>
              <a:br>
                <a:rPr lang="en-US" altLang="ja-JP" dirty="0" smtClean="0"/>
              </a:br>
              <a:r>
                <a:rPr lang="ja-JP" altLang="en-US" dirty="0" smtClean="0"/>
                <a:t>手順は、第４章を</a:t>
              </a:r>
              <a:r>
                <a:rPr lang="en-US" altLang="ja-JP" dirty="0" smtClean="0"/>
                <a:t/>
              </a:r>
              <a:br>
                <a:rPr lang="en-US" altLang="ja-JP" dirty="0" smtClean="0"/>
              </a:br>
              <a:r>
                <a:rPr lang="ja-JP" altLang="en-US" dirty="0" smtClean="0"/>
                <a:t>参照して下さい。</a:t>
              </a:r>
              <a:endParaRPr lang="en-US" dirty="0"/>
            </a:p>
          </p:txBody>
        </p:sp>
        <p:grpSp>
          <p:nvGrpSpPr>
            <p:cNvPr id="21" name="グループ化 20"/>
            <p:cNvGrpSpPr/>
            <p:nvPr/>
          </p:nvGrpSpPr>
          <p:grpSpPr>
            <a:xfrm>
              <a:off x="1700809" y="4094828"/>
              <a:ext cx="2182796" cy="307777"/>
              <a:chOff x="2987825" y="3975457"/>
              <a:chExt cx="2182796" cy="307777"/>
            </a:xfrm>
          </p:grpSpPr>
          <p:cxnSp>
            <p:nvCxnSpPr>
              <p:cNvPr id="26" name="直線矢印コネクタ 25"/>
              <p:cNvCxnSpPr/>
              <p:nvPr/>
            </p:nvCxnSpPr>
            <p:spPr>
              <a:xfrm flipH="1">
                <a:off x="2987825" y="4229889"/>
                <a:ext cx="2182796" cy="0"/>
              </a:xfrm>
              <a:prstGeom prst="straightConnector1">
                <a:avLst/>
              </a:prstGeom>
              <a:ln>
                <a:prstDash val="sysDot"/>
                <a:tailEnd type="triangle"/>
              </a:ln>
            </p:spPr>
            <p:style>
              <a:lnRef idx="3">
                <a:schemeClr val="accent3"/>
              </a:lnRef>
              <a:fillRef idx="0">
                <a:schemeClr val="accent3"/>
              </a:fillRef>
              <a:effectRef idx="2">
                <a:schemeClr val="accent3"/>
              </a:effectRef>
              <a:fontRef idx="minor">
                <a:schemeClr val="tx1"/>
              </a:fontRef>
            </p:style>
          </p:cxnSp>
          <p:sp>
            <p:nvSpPr>
              <p:cNvPr id="27" name="テキスト ボックス 26"/>
              <p:cNvSpPr txBox="1"/>
              <p:nvPr/>
            </p:nvSpPr>
            <p:spPr>
              <a:xfrm>
                <a:off x="3213826" y="3975457"/>
                <a:ext cx="1645002" cy="307777"/>
              </a:xfrm>
              <a:prstGeom prst="rect">
                <a:avLst/>
              </a:prstGeom>
              <a:noFill/>
            </p:spPr>
            <p:txBody>
              <a:bodyPr wrap="none" rtlCol="0">
                <a:spAutoFit/>
              </a:bodyPr>
              <a:lstStyle/>
              <a:p>
                <a:r>
                  <a:rPr kumimoji="1" lang="ja-JP" altLang="en-US" sz="1400" dirty="0" smtClean="0"/>
                  <a:t>最新のソースコード</a:t>
                </a:r>
                <a:endParaRPr kumimoji="1" lang="ja-JP" altLang="en-US" sz="1400" dirty="0"/>
              </a:p>
            </p:txBody>
          </p:sp>
        </p:grpSp>
        <p:sp>
          <p:nvSpPr>
            <p:cNvPr id="22" name="左矢印 21"/>
            <p:cNvSpPr/>
            <p:nvPr/>
          </p:nvSpPr>
          <p:spPr>
            <a:xfrm>
              <a:off x="-459432" y="6962413"/>
              <a:ext cx="1993498" cy="1080120"/>
            </a:xfrm>
            <a:prstGeom prst="leftArrow">
              <a:avLst>
                <a:gd name="adj1" fmla="val 60078"/>
                <a:gd name="adj2" fmla="val 3854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600" dirty="0" smtClean="0"/>
                <a:t>ビルドを</a:t>
              </a:r>
              <a:r>
                <a:rPr lang="ja-JP" altLang="en-US" sz="1600" dirty="0" smtClean="0"/>
                <a:t>テスト</a:t>
              </a:r>
              <a:r>
                <a:rPr lang="en-US" altLang="ja-JP" sz="1600" dirty="0" smtClean="0"/>
                <a:t/>
              </a:r>
              <a:br>
                <a:rPr lang="en-US" altLang="ja-JP" sz="1600" dirty="0" smtClean="0"/>
              </a:br>
              <a:r>
                <a:rPr lang="ja-JP" altLang="en-US" sz="1600" dirty="0" smtClean="0"/>
                <a:t>チームにリリース</a:t>
              </a:r>
              <a:endParaRPr kumimoji="1" lang="ja-JP" altLang="en-US" sz="1600" dirty="0"/>
            </a:p>
          </p:txBody>
        </p:sp>
        <p:sp>
          <p:nvSpPr>
            <p:cNvPr id="23" name="左矢印 22"/>
            <p:cNvSpPr/>
            <p:nvPr/>
          </p:nvSpPr>
          <p:spPr>
            <a:xfrm>
              <a:off x="1538234" y="6621698"/>
              <a:ext cx="4743419" cy="64807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dirty="0" smtClean="0"/>
                <a:t>スモークテスト</a:t>
              </a:r>
              <a:r>
                <a:rPr lang="en-US" altLang="ja-JP" dirty="0" smtClean="0"/>
                <a:t>OK</a:t>
              </a:r>
              <a:endParaRPr kumimoji="1" lang="ja-JP" altLang="en-US" dirty="0"/>
            </a:p>
          </p:txBody>
        </p:sp>
        <p:sp>
          <p:nvSpPr>
            <p:cNvPr id="24" name="左矢印 23"/>
            <p:cNvSpPr/>
            <p:nvPr/>
          </p:nvSpPr>
          <p:spPr>
            <a:xfrm flipH="1">
              <a:off x="1700808" y="4409494"/>
              <a:ext cx="2160239" cy="648072"/>
            </a:xfrm>
            <a:prstGeom prst="leftArrow">
              <a:avLst>
                <a:gd name="adj1" fmla="val 50000"/>
                <a:gd name="adj2" fmla="val 33623"/>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600" dirty="0" smtClean="0"/>
                <a:t>ビルド番号のコミット</a:t>
              </a:r>
              <a:endParaRPr kumimoji="1" lang="ja-JP" altLang="en-US" sz="1600" dirty="0"/>
            </a:p>
          </p:txBody>
        </p:sp>
        <p:sp>
          <p:nvSpPr>
            <p:cNvPr id="25" name="左矢印 24"/>
            <p:cNvSpPr/>
            <p:nvPr/>
          </p:nvSpPr>
          <p:spPr>
            <a:xfrm flipH="1">
              <a:off x="1700808" y="4823786"/>
              <a:ext cx="2160239" cy="648072"/>
            </a:xfrm>
            <a:prstGeom prst="leftArrow">
              <a:avLst>
                <a:gd name="adj1" fmla="val 50000"/>
                <a:gd name="adj2" fmla="val 33623"/>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600" dirty="0" smtClean="0"/>
                <a:t>タグ付け</a:t>
              </a:r>
              <a:endParaRPr kumimoji="1" lang="ja-JP" altLang="en-US" sz="1600" dirty="0"/>
            </a:p>
          </p:txBody>
        </p:sp>
        <p:sp>
          <p:nvSpPr>
            <p:cNvPr id="35" name="角丸四角形 34"/>
            <p:cNvSpPr/>
            <p:nvPr/>
          </p:nvSpPr>
          <p:spPr>
            <a:xfrm>
              <a:off x="5443819" y="6078229"/>
              <a:ext cx="1678041" cy="56418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dirty="0" smtClean="0"/>
                <a:t>スモークテスト</a:t>
              </a:r>
              <a:r>
                <a:rPr kumimoji="1" lang="en-US" altLang="ja-JP" dirty="0" smtClean="0"/>
                <a:t/>
              </a:r>
              <a:br>
                <a:rPr kumimoji="1" lang="en-US" altLang="ja-JP" dirty="0" smtClean="0"/>
              </a:br>
              <a:r>
                <a:rPr kumimoji="1" lang="en-US" altLang="ja-JP" dirty="0" smtClean="0"/>
                <a:t>(BVT)</a:t>
              </a:r>
              <a:r>
                <a:rPr lang="ja-JP" altLang="en-US" dirty="0"/>
                <a:t> </a:t>
              </a:r>
              <a:r>
                <a:rPr lang="ja-JP" altLang="en-US" dirty="0" smtClean="0"/>
                <a:t>の実施</a:t>
              </a:r>
              <a:endParaRPr kumimoji="1" lang="ja-JP" altLang="en-US" dirty="0"/>
            </a:p>
          </p:txBody>
        </p:sp>
      </p:grpSp>
    </p:spTree>
    <p:extLst>
      <p:ext uri="{BB962C8B-B14F-4D97-AF65-F5344CB8AC3E}">
        <p14:creationId xmlns:p14="http://schemas.microsoft.com/office/powerpoint/2010/main" val="2399890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396292241"/>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2488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882265963"/>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3187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1962720865"/>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7458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1983502531"/>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309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1603976964"/>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44651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659796993"/>
              </p:ext>
            </p:extLst>
          </p:nvPr>
        </p:nvGraphicFramePr>
        <p:xfrm>
          <a:off x="404664" y="395536"/>
          <a:ext cx="6120680" cy="799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4465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651955662"/>
              </p:ext>
            </p:extLst>
          </p:nvPr>
        </p:nvGraphicFramePr>
        <p:xfrm>
          <a:off x="116632" y="1187624"/>
          <a:ext cx="6624736" cy="7416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2660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グループ化 45"/>
          <p:cNvGrpSpPr/>
          <p:nvPr/>
        </p:nvGrpSpPr>
        <p:grpSpPr>
          <a:xfrm>
            <a:off x="2382818" y="7624484"/>
            <a:ext cx="902166" cy="1412012"/>
            <a:chOff x="5138157" y="6426218"/>
            <a:chExt cx="902166" cy="1412012"/>
          </a:xfrm>
        </p:grpSpPr>
        <p:pic>
          <p:nvPicPr>
            <p:cNvPr id="4" name="Picture 2" descr="C:\idd\doc\40200629_T2.jpg"/>
            <p:cNvPicPr>
              <a:picLocks noChangeAspect="1" noChangeArrowheads="1"/>
            </p:cNvPicPr>
            <p:nvPr/>
          </p:nvPicPr>
          <p:blipFill>
            <a:blip r:embed="rId2">
              <a:extLst>
                <a:ext uri="{BEBA8EAE-BF5A-486C-A8C5-ECC9F3942E4B}">
                  <a14:imgProps xmlns:a14="http://schemas.microsoft.com/office/drawing/2010/main">
                    <a14:imgLayer r:embed="rId3">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5138157" y="6426218"/>
              <a:ext cx="902166" cy="1002407"/>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5232412" y="7499676"/>
              <a:ext cx="713657" cy="338554"/>
            </a:xfrm>
            <a:prstGeom prst="rect">
              <a:avLst/>
            </a:prstGeom>
            <a:noFill/>
          </p:spPr>
          <p:txBody>
            <a:bodyPr wrap="none" rtlCol="0">
              <a:spAutoFit/>
            </a:bodyPr>
            <a:lstStyle/>
            <a:p>
              <a:r>
                <a:rPr lang="ja-JP" altLang="en-US" sz="1600" dirty="0" smtClean="0"/>
                <a:t>ビルド</a:t>
              </a:r>
              <a:endParaRPr lang="en-US" sz="1600" dirty="0"/>
            </a:p>
          </p:txBody>
        </p:sp>
      </p:grpSp>
      <p:grpSp>
        <p:nvGrpSpPr>
          <p:cNvPr id="40" name="グループ化 39"/>
          <p:cNvGrpSpPr/>
          <p:nvPr/>
        </p:nvGrpSpPr>
        <p:grpSpPr>
          <a:xfrm>
            <a:off x="1865895" y="659860"/>
            <a:ext cx="1479892" cy="1247844"/>
            <a:chOff x="1842057" y="1251813"/>
            <a:chExt cx="1479892" cy="1247844"/>
          </a:xfrm>
        </p:grpSpPr>
        <p:pic>
          <p:nvPicPr>
            <p:cNvPr id="7" name="Picture 5" descr="C:\Users\yotsuda\AppData\Local\Microsoft\Windows\Temporary Internet Files\Content.IE5\1TBG760M\MC90028016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7274" y="1251813"/>
              <a:ext cx="1269458" cy="842694"/>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1842057" y="2161103"/>
              <a:ext cx="1479892" cy="338554"/>
            </a:xfrm>
            <a:prstGeom prst="rect">
              <a:avLst/>
            </a:prstGeom>
            <a:noFill/>
          </p:spPr>
          <p:txBody>
            <a:bodyPr wrap="none" rtlCol="0">
              <a:spAutoFit/>
            </a:bodyPr>
            <a:lstStyle/>
            <a:p>
              <a:r>
                <a:rPr lang="en-US" altLang="ja-JP" sz="1600" dirty="0" smtClean="0"/>
                <a:t>1</a:t>
              </a:r>
              <a:r>
                <a:rPr lang="ja-JP" altLang="en-US" sz="1600" dirty="0" smtClean="0"/>
                <a:t>ページ仕様書</a:t>
              </a:r>
              <a:endParaRPr lang="en-US" sz="1600" dirty="0"/>
            </a:p>
          </p:txBody>
        </p:sp>
      </p:grpSp>
      <p:grpSp>
        <p:nvGrpSpPr>
          <p:cNvPr id="44" name="グループ化 43"/>
          <p:cNvGrpSpPr/>
          <p:nvPr/>
        </p:nvGrpSpPr>
        <p:grpSpPr>
          <a:xfrm>
            <a:off x="3126209" y="5450570"/>
            <a:ext cx="1505540" cy="1497694"/>
            <a:chOff x="3110427" y="4459500"/>
            <a:chExt cx="1505540" cy="1497694"/>
          </a:xfrm>
        </p:grpSpPr>
        <p:pic>
          <p:nvPicPr>
            <p:cNvPr id="10" name="Picture 3" descr="C:\Users\yotsuda\AppData\Local\Microsoft\Windows\Temporary Internet Files\Content.IE5\0QU032KJ\MC90029716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96927" y="4459500"/>
              <a:ext cx="958477" cy="89642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3110427" y="5372419"/>
              <a:ext cx="1505540" cy="584775"/>
            </a:xfrm>
            <a:prstGeom prst="rect">
              <a:avLst/>
            </a:prstGeom>
            <a:noFill/>
          </p:spPr>
          <p:txBody>
            <a:bodyPr wrap="none" rtlCol="0">
              <a:spAutoFit/>
            </a:bodyPr>
            <a:lstStyle/>
            <a:p>
              <a:pPr algn="ctr"/>
              <a:r>
                <a:rPr lang="ja-JP" altLang="en-US" sz="1600" dirty="0" smtClean="0"/>
                <a:t>テストスクリプト</a:t>
              </a:r>
              <a:r>
                <a:rPr lang="en-US" altLang="ja-JP" sz="1600" dirty="0" smtClean="0"/>
                <a:t/>
              </a:r>
              <a:br>
                <a:rPr lang="en-US" altLang="ja-JP" sz="1600" dirty="0" smtClean="0"/>
              </a:br>
              <a:r>
                <a:rPr lang="en-US" altLang="ja-JP" sz="1600" dirty="0" smtClean="0"/>
                <a:t>(</a:t>
              </a:r>
              <a:r>
                <a:rPr lang="ja-JP" altLang="en-US" sz="1600" dirty="0" smtClean="0"/>
                <a:t>マニュアル</a:t>
              </a:r>
              <a:r>
                <a:rPr lang="en-US" altLang="ja-JP" sz="1600" dirty="0" smtClean="0"/>
                <a:t>)</a:t>
              </a:r>
              <a:endParaRPr lang="en-US" sz="1600" dirty="0"/>
            </a:p>
          </p:txBody>
        </p:sp>
      </p:grpSp>
      <p:grpSp>
        <p:nvGrpSpPr>
          <p:cNvPr id="41" name="グループ化 40"/>
          <p:cNvGrpSpPr/>
          <p:nvPr/>
        </p:nvGrpSpPr>
        <p:grpSpPr>
          <a:xfrm>
            <a:off x="726013" y="2771800"/>
            <a:ext cx="1346844" cy="1494065"/>
            <a:chOff x="4043685" y="1664101"/>
            <a:chExt cx="1346844" cy="1494065"/>
          </a:xfrm>
        </p:grpSpPr>
        <p:pic>
          <p:nvPicPr>
            <p:cNvPr id="13" name="Picture 5" descr="C:\Users\yotsuda\AppData\Local\Microsoft\Windows\Temporary Internet Files\Content.IE5\1TBG760M\MC90028016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2376" y="1664101"/>
              <a:ext cx="1269458" cy="842694"/>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043685" y="2573391"/>
              <a:ext cx="1346844" cy="584775"/>
            </a:xfrm>
            <a:prstGeom prst="rect">
              <a:avLst/>
            </a:prstGeom>
            <a:noFill/>
          </p:spPr>
          <p:txBody>
            <a:bodyPr wrap="none" rtlCol="0">
              <a:spAutoFit/>
            </a:bodyPr>
            <a:lstStyle/>
            <a:p>
              <a:pPr algn="ctr"/>
              <a:r>
                <a:rPr lang="ja-JP" altLang="en-US" sz="1600" dirty="0" smtClean="0"/>
                <a:t>機能仕様書、</a:t>
              </a:r>
              <a:endParaRPr lang="en-US" altLang="ja-JP" sz="1600" dirty="0" smtClean="0"/>
            </a:p>
            <a:p>
              <a:pPr algn="ctr"/>
              <a:r>
                <a:rPr lang="ja-JP" altLang="en-US" sz="1600" dirty="0" smtClean="0"/>
                <a:t>機能</a:t>
              </a:r>
              <a:r>
                <a:rPr lang="ja-JP" altLang="en-US" sz="1600" dirty="0"/>
                <a:t>設計書</a:t>
              </a:r>
              <a:endParaRPr lang="en-US" sz="1600" dirty="0"/>
            </a:p>
          </p:txBody>
        </p:sp>
      </p:grpSp>
      <p:grpSp>
        <p:nvGrpSpPr>
          <p:cNvPr id="42" name="グループ化 41"/>
          <p:cNvGrpSpPr/>
          <p:nvPr/>
        </p:nvGrpSpPr>
        <p:grpSpPr>
          <a:xfrm>
            <a:off x="2984581" y="3077935"/>
            <a:ext cx="1438214" cy="1494065"/>
            <a:chOff x="1707970" y="3145172"/>
            <a:chExt cx="1438214" cy="1494065"/>
          </a:xfrm>
        </p:grpSpPr>
        <p:pic>
          <p:nvPicPr>
            <p:cNvPr id="16" name="Picture 5" descr="C:\Users\yotsuda\AppData\Local\Microsoft\Windows\Temporary Internet Files\Content.IE5\1TBG760M\MC90028016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2349" y="3145172"/>
              <a:ext cx="1269459" cy="842694"/>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1707970" y="4054462"/>
              <a:ext cx="1438214" cy="584775"/>
            </a:xfrm>
            <a:prstGeom prst="rect">
              <a:avLst/>
            </a:prstGeom>
            <a:noFill/>
          </p:spPr>
          <p:txBody>
            <a:bodyPr wrap="none" rtlCol="0">
              <a:spAutoFit/>
            </a:bodyPr>
            <a:lstStyle/>
            <a:p>
              <a:pPr algn="ctr"/>
              <a:r>
                <a:rPr lang="ja-JP" altLang="en-US" sz="1600" dirty="0" smtClean="0"/>
                <a:t>テスト仕様書、</a:t>
              </a:r>
              <a:endParaRPr lang="en-US" altLang="ja-JP" sz="1600" dirty="0" smtClean="0"/>
            </a:p>
            <a:p>
              <a:pPr algn="ctr"/>
              <a:r>
                <a:rPr lang="ja-JP" altLang="en-US" sz="1600" dirty="0" smtClean="0"/>
                <a:t>テスト</a:t>
              </a:r>
              <a:r>
                <a:rPr lang="ja-JP" altLang="en-US" sz="1600" dirty="0"/>
                <a:t>設計書</a:t>
              </a:r>
              <a:endParaRPr lang="en-US" sz="1600" dirty="0"/>
            </a:p>
          </p:txBody>
        </p:sp>
      </p:grpSp>
      <p:grpSp>
        <p:nvGrpSpPr>
          <p:cNvPr id="43" name="グループ化 42"/>
          <p:cNvGrpSpPr/>
          <p:nvPr/>
        </p:nvGrpSpPr>
        <p:grpSpPr>
          <a:xfrm>
            <a:off x="5053090" y="4265139"/>
            <a:ext cx="1544012" cy="1497694"/>
            <a:chOff x="605440" y="4907711"/>
            <a:chExt cx="1544012" cy="1497694"/>
          </a:xfrm>
        </p:grpSpPr>
        <p:pic>
          <p:nvPicPr>
            <p:cNvPr id="19" name="Picture 3" descr="C:\Users\yotsuda\AppData\Local\Microsoft\Windows\Temporary Internet Files\Content.IE5\0QU032KJ\MC90029716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5546" y="4907711"/>
              <a:ext cx="958477" cy="896423"/>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605440" y="5820630"/>
              <a:ext cx="1544012" cy="584775"/>
            </a:xfrm>
            <a:prstGeom prst="rect">
              <a:avLst/>
            </a:prstGeom>
            <a:noFill/>
          </p:spPr>
          <p:txBody>
            <a:bodyPr wrap="none" rtlCol="0">
              <a:spAutoFit/>
            </a:bodyPr>
            <a:lstStyle/>
            <a:p>
              <a:pPr algn="ctr"/>
              <a:r>
                <a:rPr lang="ja-JP" altLang="en-US" sz="1600" dirty="0" smtClean="0"/>
                <a:t>オートメーション</a:t>
              </a:r>
              <a:r>
                <a:rPr lang="en-US" altLang="ja-JP" sz="1600" dirty="0"/>
                <a:t/>
              </a:r>
              <a:br>
                <a:rPr lang="en-US" altLang="ja-JP" sz="1600" dirty="0"/>
              </a:br>
              <a:r>
                <a:rPr lang="ja-JP" altLang="en-US" sz="1600" dirty="0" smtClean="0"/>
                <a:t>コード</a:t>
              </a:r>
              <a:endParaRPr lang="en-US" sz="1600" dirty="0"/>
            </a:p>
          </p:txBody>
        </p:sp>
      </p:grpSp>
      <p:grpSp>
        <p:nvGrpSpPr>
          <p:cNvPr id="45" name="グループ化 44"/>
          <p:cNvGrpSpPr/>
          <p:nvPr/>
        </p:nvGrpSpPr>
        <p:grpSpPr>
          <a:xfrm>
            <a:off x="605382" y="5480767"/>
            <a:ext cx="1239442" cy="1251473"/>
            <a:chOff x="5089626" y="3584060"/>
            <a:chExt cx="1239442" cy="1251473"/>
          </a:xfrm>
        </p:grpSpPr>
        <p:pic>
          <p:nvPicPr>
            <p:cNvPr id="22" name="Picture 3" descr="C:\Users\yotsuda\AppData\Local\Microsoft\Windows\Temporary Internet Files\Content.IE5\0QU032KJ\MC90029716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095" y="3584060"/>
              <a:ext cx="958476" cy="896424"/>
            </a:xfrm>
            <a:prstGeom prst="rect">
              <a:avLst/>
            </a:prstGeom>
            <a:noFill/>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5089626" y="4496979"/>
              <a:ext cx="1239442" cy="338554"/>
            </a:xfrm>
            <a:prstGeom prst="rect">
              <a:avLst/>
            </a:prstGeom>
            <a:noFill/>
          </p:spPr>
          <p:txBody>
            <a:bodyPr wrap="none" rtlCol="0">
              <a:spAutoFit/>
            </a:bodyPr>
            <a:lstStyle/>
            <a:p>
              <a:pPr algn="ctr"/>
              <a:r>
                <a:rPr lang="ja-JP" altLang="en-US" sz="1600" dirty="0"/>
                <a:t>ソースコード</a:t>
              </a:r>
              <a:endParaRPr lang="en-US" sz="1600" dirty="0"/>
            </a:p>
          </p:txBody>
        </p:sp>
      </p:grpSp>
      <p:sp>
        <p:nvSpPr>
          <p:cNvPr id="27" name="直線コネクタ 3"/>
          <p:cNvSpPr/>
          <p:nvPr/>
        </p:nvSpPr>
        <p:spPr>
          <a:xfrm rot="21403469">
            <a:off x="2893691" y="3709696"/>
            <a:ext cx="2598891" cy="547922"/>
          </a:xfrm>
          <a:custGeom>
            <a:avLst/>
            <a:gdLst/>
            <a:ahLst/>
            <a:cxnLst/>
            <a:rect l="0" t="0" r="0" b="0"/>
            <a:pathLst>
              <a:path>
                <a:moveTo>
                  <a:pt x="1934004" y="165472"/>
                </a:moveTo>
                <a:arcTo wR="1299445" hR="1299445" stAng="17953853" swAng="1210876"/>
              </a:path>
            </a:pathLst>
          </a:custGeom>
          <a:noFill/>
          <a:ln w="63500">
            <a:prstDash val="sysDot"/>
            <a:tailEnd type="triangle"/>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8" name="直線コネクタ 3"/>
          <p:cNvSpPr/>
          <p:nvPr/>
        </p:nvSpPr>
        <p:spPr>
          <a:xfrm rot="2665702">
            <a:off x="2071061" y="4082664"/>
            <a:ext cx="2598891" cy="601829"/>
          </a:xfrm>
          <a:custGeom>
            <a:avLst/>
            <a:gdLst/>
            <a:ahLst/>
            <a:cxnLst/>
            <a:rect l="0" t="0" r="0" b="0"/>
            <a:pathLst>
              <a:path>
                <a:moveTo>
                  <a:pt x="1934004" y="165472"/>
                </a:moveTo>
                <a:arcTo wR="1299445" hR="1299445" stAng="17953853" swAng="1210876"/>
              </a:path>
            </a:pathLst>
          </a:custGeom>
          <a:noFill/>
          <a:ln w="63500">
            <a:prstDash val="sysDot"/>
            <a:tailEnd type="triangle"/>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直線コネクタ 3"/>
          <p:cNvSpPr/>
          <p:nvPr/>
        </p:nvSpPr>
        <p:spPr>
          <a:xfrm rot="18635427" flipH="1">
            <a:off x="472729" y="3738615"/>
            <a:ext cx="2304256" cy="574563"/>
          </a:xfrm>
          <a:custGeom>
            <a:avLst/>
            <a:gdLst/>
            <a:ahLst/>
            <a:cxnLst/>
            <a:rect l="0" t="0" r="0" b="0"/>
            <a:pathLst>
              <a:path>
                <a:moveTo>
                  <a:pt x="1934004" y="165472"/>
                </a:moveTo>
                <a:arcTo wR="1299445" hR="1299445" stAng="17953853" swAng="1210876"/>
              </a:path>
            </a:pathLst>
          </a:custGeom>
          <a:noFill/>
          <a:ln w="63500">
            <a:prstDash val="sysDot"/>
            <a:tailEnd type="triangle"/>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直線コネクタ 3"/>
          <p:cNvSpPr/>
          <p:nvPr/>
        </p:nvSpPr>
        <p:spPr>
          <a:xfrm rot="3887570">
            <a:off x="4359016" y="5322540"/>
            <a:ext cx="2598891" cy="601829"/>
          </a:xfrm>
          <a:custGeom>
            <a:avLst/>
            <a:gdLst/>
            <a:ahLst/>
            <a:cxnLst/>
            <a:rect l="0" t="0" r="0" b="0"/>
            <a:pathLst>
              <a:path>
                <a:moveTo>
                  <a:pt x="1934004" y="165472"/>
                </a:moveTo>
                <a:arcTo wR="1299445" hR="1299445" stAng="17953853" swAng="1210876"/>
              </a:path>
            </a:pathLst>
          </a:custGeom>
          <a:noFill/>
          <a:ln w="63500" cmpd="dbl">
            <a:headEnd type="none"/>
            <a:tailEnd type="triangle" w="med" len="med"/>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4" name="直線コネクタ 3"/>
          <p:cNvSpPr/>
          <p:nvPr/>
        </p:nvSpPr>
        <p:spPr>
          <a:xfrm rot="4638644">
            <a:off x="2054604" y="6249646"/>
            <a:ext cx="2598891" cy="601829"/>
          </a:xfrm>
          <a:custGeom>
            <a:avLst/>
            <a:gdLst/>
            <a:ahLst/>
            <a:cxnLst/>
            <a:rect l="0" t="0" r="0" b="0"/>
            <a:pathLst>
              <a:path>
                <a:moveTo>
                  <a:pt x="1934004" y="165472"/>
                </a:moveTo>
                <a:arcTo wR="1299445" hR="1299445" stAng="17953853" swAng="1210876"/>
              </a:path>
            </a:pathLst>
          </a:custGeom>
          <a:noFill/>
          <a:ln w="63500">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aphicFrame>
        <p:nvGraphicFramePr>
          <p:cNvPr id="71" name="表 70"/>
          <p:cNvGraphicFramePr>
            <a:graphicFrameLocks noGrp="1"/>
          </p:cNvGraphicFramePr>
          <p:nvPr>
            <p:extLst>
              <p:ext uri="{D42A27DB-BD31-4B8C-83A1-F6EECF244321}">
                <p14:modId xmlns:p14="http://schemas.microsoft.com/office/powerpoint/2010/main" val="2404401587"/>
              </p:ext>
            </p:extLst>
          </p:nvPr>
        </p:nvGraphicFramePr>
        <p:xfrm>
          <a:off x="3991948" y="605405"/>
          <a:ext cx="2662248" cy="1736010"/>
        </p:xfrm>
        <a:graphic>
          <a:graphicData uri="http://schemas.openxmlformats.org/drawingml/2006/table">
            <a:tbl>
              <a:tblPr bandRow="1">
                <a:tableStyleId>{5C22544A-7EE6-4342-B048-85BDC9FD1C3A}</a:tableStyleId>
              </a:tblPr>
              <a:tblGrid>
                <a:gridCol w="1371226"/>
                <a:gridCol w="1291022"/>
              </a:tblGrid>
              <a:tr h="468066">
                <a:tc>
                  <a:txBody>
                    <a:bodyPr/>
                    <a:lstStyle/>
                    <a:p>
                      <a:endParaRPr kumimoji="1" lang="ja-JP" altLang="en-US" sz="1300" dirty="0"/>
                    </a:p>
                  </a:txBody>
                  <a:tcPr marL="65187" marR="65187" marT="32593" marB="325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300" dirty="0" smtClean="0"/>
                        <a:t>設計</a:t>
                      </a:r>
                      <a:r>
                        <a:rPr kumimoji="1" lang="en-US" altLang="ja-JP" sz="1300" dirty="0" smtClean="0"/>
                        <a:t/>
                      </a:r>
                      <a:br>
                        <a:rPr kumimoji="1" lang="en-US" altLang="ja-JP" sz="1300" dirty="0" smtClean="0"/>
                      </a:br>
                      <a:r>
                        <a:rPr kumimoji="1" lang="ja-JP" altLang="en-US" sz="1300" dirty="0" smtClean="0"/>
                        <a:t>ドキュメント</a:t>
                      </a:r>
                      <a:endParaRPr kumimoji="1" lang="ja-JP" altLang="en-US" sz="1300" dirty="0"/>
                    </a:p>
                  </a:txBody>
                  <a:tcPr marL="65187" marR="65187" marT="32593" marB="325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8066">
                <a:tc>
                  <a:txBody>
                    <a:bodyPr/>
                    <a:lstStyle/>
                    <a:p>
                      <a:endParaRPr kumimoji="1" lang="ja-JP" altLang="en-US" sz="1300" dirty="0"/>
                    </a:p>
                  </a:txBody>
                  <a:tcPr marL="65187" marR="65187" marT="32593" marB="325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300" dirty="0" smtClean="0"/>
                        <a:t>実行</a:t>
                      </a:r>
                      <a:r>
                        <a:rPr kumimoji="1" lang="en-US" altLang="ja-JP" sz="1300" dirty="0" smtClean="0"/>
                        <a:t>(</a:t>
                      </a:r>
                      <a:r>
                        <a:rPr kumimoji="1" lang="ja-JP" altLang="en-US" sz="1300" dirty="0" smtClean="0"/>
                        <a:t>実施</a:t>
                      </a:r>
                      <a:r>
                        <a:rPr kumimoji="1" lang="en-US" altLang="ja-JP" sz="1300" dirty="0" smtClean="0"/>
                        <a:t>)</a:t>
                      </a:r>
                      <a:r>
                        <a:rPr kumimoji="1" lang="ja-JP" altLang="en-US" sz="1300" dirty="0" smtClean="0"/>
                        <a:t>可能</a:t>
                      </a:r>
                      <a:r>
                        <a:rPr kumimoji="1" lang="en-US" altLang="ja-JP" sz="1300" dirty="0" smtClean="0"/>
                        <a:t/>
                      </a:r>
                      <a:br>
                        <a:rPr kumimoji="1" lang="en-US" altLang="ja-JP" sz="1300" dirty="0" smtClean="0"/>
                      </a:br>
                      <a:r>
                        <a:rPr kumimoji="1" lang="ja-JP" altLang="en-US" sz="1300" dirty="0" smtClean="0"/>
                        <a:t>ドキュメント</a:t>
                      </a:r>
                      <a:endParaRPr kumimoji="1" lang="ja-JP" altLang="en-US" sz="1300" dirty="0"/>
                    </a:p>
                  </a:txBody>
                  <a:tcPr marL="65187" marR="65187" marT="32593" marB="325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6626">
                <a:tc>
                  <a:txBody>
                    <a:bodyPr/>
                    <a:lstStyle/>
                    <a:p>
                      <a:endParaRPr kumimoji="1" lang="ja-JP" altLang="en-US" sz="1300" dirty="0"/>
                    </a:p>
                  </a:txBody>
                  <a:tcPr marL="65187" marR="65187" marT="32593" marB="325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300" dirty="0" smtClean="0"/>
                        <a:t>詳細化・実装</a:t>
                      </a:r>
                      <a:endParaRPr kumimoji="1" lang="ja-JP" altLang="en-US" sz="1300" dirty="0"/>
                    </a:p>
                  </a:txBody>
                  <a:tcPr marL="65187" marR="65187" marT="32593" marB="325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6626">
                <a:tc>
                  <a:txBody>
                    <a:bodyPr/>
                    <a:lstStyle/>
                    <a:p>
                      <a:endParaRPr kumimoji="1" lang="ja-JP" altLang="en-US" sz="1300"/>
                    </a:p>
                  </a:txBody>
                  <a:tcPr marL="65187" marR="65187" marT="32593" marB="325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300" dirty="0" smtClean="0"/>
                        <a:t>ビルド</a:t>
                      </a:r>
                      <a:endParaRPr kumimoji="1" lang="ja-JP" altLang="en-US" sz="1300" dirty="0"/>
                    </a:p>
                  </a:txBody>
                  <a:tcPr marL="65187" marR="65187" marT="32593" marB="325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6626">
                <a:tc>
                  <a:txBody>
                    <a:bodyPr/>
                    <a:lstStyle/>
                    <a:p>
                      <a:endParaRPr kumimoji="1" lang="ja-JP" altLang="en-US" sz="1300"/>
                    </a:p>
                  </a:txBody>
                  <a:tcPr marL="65187" marR="65187" marT="32593" marB="325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300" dirty="0" smtClean="0"/>
                        <a:t>テスト</a:t>
                      </a:r>
                      <a:endParaRPr kumimoji="1" lang="ja-JP" altLang="en-US" sz="1300" dirty="0"/>
                    </a:p>
                  </a:txBody>
                  <a:tcPr marL="65187" marR="65187" marT="32593" marB="325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73" name="Picture 3" descr="C:\Users\yotsuda\AppData\Local\Microsoft\Windows\Temporary Internet Files\Content.IE5\0QU032KJ\MC90029716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10585" y="1137755"/>
            <a:ext cx="394368" cy="368835"/>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5" descr="C:\Users\yotsuda\AppData\Local\Microsoft\Windows\Temporary Internet Files\Content.IE5\1TBG760M\MC90028016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7112" y="675750"/>
            <a:ext cx="541315" cy="35933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直線矢印コネクタ 74"/>
          <p:cNvCxnSpPr/>
          <p:nvPr/>
        </p:nvCxnSpPr>
        <p:spPr>
          <a:xfrm>
            <a:off x="4505474" y="1678254"/>
            <a:ext cx="404590" cy="0"/>
          </a:xfrm>
          <a:prstGeom prst="straightConnector1">
            <a:avLst/>
          </a:prstGeom>
          <a:ln w="4445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a:off x="4505474" y="1946346"/>
            <a:ext cx="404590" cy="0"/>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a:off x="4506369" y="2215765"/>
            <a:ext cx="402800" cy="0"/>
          </a:xfrm>
          <a:prstGeom prst="straightConnector1">
            <a:avLst/>
          </a:prstGeom>
          <a:ln w="44450" cmpd="sng">
            <a:prstDash val="solid"/>
            <a:tailEnd type="arrow"/>
          </a:ln>
        </p:spPr>
        <p:style>
          <a:lnRef idx="1">
            <a:schemeClr val="accent1"/>
          </a:lnRef>
          <a:fillRef idx="0">
            <a:schemeClr val="accent1"/>
          </a:fillRef>
          <a:effectRef idx="0">
            <a:schemeClr val="accent1"/>
          </a:effectRef>
          <a:fontRef idx="minor">
            <a:schemeClr val="tx1"/>
          </a:fontRef>
        </p:style>
      </p:cxnSp>
      <p:sp>
        <p:nvSpPr>
          <p:cNvPr id="78" name="直線コネクタ 3"/>
          <p:cNvSpPr/>
          <p:nvPr/>
        </p:nvSpPr>
        <p:spPr>
          <a:xfrm rot="19999910" flipH="1">
            <a:off x="1491161" y="1386133"/>
            <a:ext cx="2304256" cy="574563"/>
          </a:xfrm>
          <a:custGeom>
            <a:avLst/>
            <a:gdLst/>
            <a:ahLst/>
            <a:cxnLst/>
            <a:rect l="0" t="0" r="0" b="0"/>
            <a:pathLst>
              <a:path>
                <a:moveTo>
                  <a:pt x="1934004" y="165472"/>
                </a:moveTo>
                <a:arcTo wR="1299445" hR="1299445" stAng="17953853" swAng="1210876"/>
              </a:path>
            </a:pathLst>
          </a:custGeom>
          <a:noFill/>
          <a:ln w="63500">
            <a:prstDash val="sysDot"/>
            <a:tailEnd type="triangle"/>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9" name="直線コネクタ 3"/>
          <p:cNvSpPr/>
          <p:nvPr/>
        </p:nvSpPr>
        <p:spPr>
          <a:xfrm rot="20101317">
            <a:off x="458711" y="3135254"/>
            <a:ext cx="2598891" cy="629431"/>
          </a:xfrm>
          <a:custGeom>
            <a:avLst/>
            <a:gdLst/>
            <a:ahLst/>
            <a:cxnLst/>
            <a:rect l="0" t="0" r="0" b="0"/>
            <a:pathLst>
              <a:path>
                <a:moveTo>
                  <a:pt x="1934004" y="165472"/>
                </a:moveTo>
                <a:arcTo wR="1299445" hR="1299445" stAng="17953853" swAng="1210876"/>
              </a:path>
            </a:pathLst>
          </a:custGeom>
          <a:noFill/>
          <a:ln w="63500">
            <a:prstDash val="sysDot"/>
            <a:tailEnd type="triangle"/>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50" name="直線コネクタ 3"/>
          <p:cNvSpPr/>
          <p:nvPr/>
        </p:nvSpPr>
        <p:spPr>
          <a:xfrm rot="7208963">
            <a:off x="3376933" y="6956734"/>
            <a:ext cx="2598891" cy="601829"/>
          </a:xfrm>
          <a:custGeom>
            <a:avLst/>
            <a:gdLst/>
            <a:ahLst/>
            <a:cxnLst/>
            <a:rect l="0" t="0" r="0" b="0"/>
            <a:pathLst>
              <a:path>
                <a:moveTo>
                  <a:pt x="1934004" y="165472"/>
                </a:moveTo>
                <a:arcTo wR="1299445" hR="1299445" stAng="17953853" swAng="1210876"/>
              </a:path>
            </a:pathLst>
          </a:custGeom>
          <a:noFill/>
          <a:ln w="63500">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 name="テキスト ボックス 1"/>
          <p:cNvSpPr txBox="1"/>
          <p:nvPr/>
        </p:nvSpPr>
        <p:spPr>
          <a:xfrm>
            <a:off x="5223600" y="251520"/>
            <a:ext cx="646331" cy="369332"/>
          </a:xfrm>
          <a:prstGeom prst="rect">
            <a:avLst/>
          </a:prstGeom>
          <a:noFill/>
        </p:spPr>
        <p:txBody>
          <a:bodyPr wrap="none" rtlCol="0">
            <a:spAutoFit/>
          </a:bodyPr>
          <a:lstStyle/>
          <a:p>
            <a:r>
              <a:rPr kumimoji="1" lang="ja-JP" altLang="en-US" dirty="0" smtClean="0"/>
              <a:t>凡例</a:t>
            </a:r>
            <a:endParaRPr kumimoji="1" lang="ja-JP" altLang="en-US" dirty="0"/>
          </a:p>
        </p:txBody>
      </p:sp>
      <p:grpSp>
        <p:nvGrpSpPr>
          <p:cNvPr id="3" name="グループ化 2"/>
          <p:cNvGrpSpPr/>
          <p:nvPr/>
        </p:nvGrpSpPr>
        <p:grpSpPr>
          <a:xfrm>
            <a:off x="4693300" y="6936389"/>
            <a:ext cx="1544012" cy="1427387"/>
            <a:chOff x="5156434" y="6711652"/>
            <a:chExt cx="1544012" cy="1427387"/>
          </a:xfrm>
        </p:grpSpPr>
        <p:pic>
          <p:nvPicPr>
            <p:cNvPr id="1026" name="Picture 2" descr="C:\Documents and Settings\Administrator\Local Settings\Temporary Internet Files\Content.IE5\DZU0N5BA\MM900356797[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342840" y="6711652"/>
              <a:ext cx="1028700" cy="1028700"/>
            </a:xfrm>
            <a:prstGeom prst="rect">
              <a:avLst/>
            </a:prstGeom>
            <a:noFill/>
            <a:extLst>
              <a:ext uri="{909E8E84-426E-40DD-AFC4-6F175D3DCCD1}">
                <a14:hiddenFill xmlns:a14="http://schemas.microsoft.com/office/drawing/2010/main">
                  <a:solidFill>
                    <a:srgbClr val="FFFFFF"/>
                  </a:solidFill>
                </a14:hiddenFill>
              </a:ext>
            </a:extLst>
          </p:spPr>
        </p:pic>
        <p:sp>
          <p:nvSpPr>
            <p:cNvPr id="51" name="テキスト ボックス 50"/>
            <p:cNvSpPr txBox="1"/>
            <p:nvPr/>
          </p:nvSpPr>
          <p:spPr>
            <a:xfrm>
              <a:off x="5156434" y="7800485"/>
              <a:ext cx="1544012" cy="338554"/>
            </a:xfrm>
            <a:prstGeom prst="rect">
              <a:avLst/>
            </a:prstGeom>
            <a:noFill/>
          </p:spPr>
          <p:txBody>
            <a:bodyPr wrap="none" rtlCol="0">
              <a:spAutoFit/>
            </a:bodyPr>
            <a:lstStyle/>
            <a:p>
              <a:pPr algn="ctr"/>
              <a:r>
                <a:rPr lang="ja-JP" altLang="en-US" sz="1600" dirty="0" smtClean="0"/>
                <a:t>オートメーション</a:t>
              </a:r>
              <a:endParaRPr lang="en-US" sz="1600" dirty="0"/>
            </a:p>
          </p:txBody>
        </p:sp>
      </p:grpSp>
      <p:sp>
        <p:nvSpPr>
          <p:cNvPr id="56" name="直線コネクタ 3"/>
          <p:cNvSpPr/>
          <p:nvPr/>
        </p:nvSpPr>
        <p:spPr>
          <a:xfrm rot="681449" flipV="1">
            <a:off x="1434610" y="6838521"/>
            <a:ext cx="2339614" cy="1114420"/>
          </a:xfrm>
          <a:custGeom>
            <a:avLst/>
            <a:gdLst/>
            <a:ahLst/>
            <a:cxnLst/>
            <a:rect l="0" t="0" r="0" b="0"/>
            <a:pathLst>
              <a:path>
                <a:moveTo>
                  <a:pt x="121271" y="651133"/>
                </a:moveTo>
                <a:arcTo wR="1169807" hR="1169807" stAng="12379199" swAng="1633569"/>
              </a:path>
            </a:pathLst>
          </a:custGeom>
          <a:noFill/>
          <a:ln w="63500" cmpd="dbl">
            <a:headEnd type="none"/>
            <a:tailEnd type="triangle" w="med" len="med"/>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670975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803603365"/>
              </p:ext>
            </p:extLst>
          </p:nvPr>
        </p:nvGraphicFramePr>
        <p:xfrm>
          <a:off x="2708920" y="539552"/>
          <a:ext cx="3006080" cy="2392680"/>
        </p:xfrm>
        <a:graphic>
          <a:graphicData uri="http://schemas.openxmlformats.org/drawingml/2006/table">
            <a:tbl>
              <a:tblPr bandRow="1">
                <a:tableStyleId>{5C22544A-7EE6-4342-B048-85BDC9FD1C3A}</a:tableStyleId>
              </a:tblPr>
              <a:tblGrid>
                <a:gridCol w="1323020"/>
                <a:gridCol w="1683060"/>
              </a:tblGrid>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設計</a:t>
                      </a:r>
                      <a:r>
                        <a:rPr kumimoji="1" lang="en-US" altLang="ja-JP" dirty="0" smtClean="0"/>
                        <a:t/>
                      </a:r>
                      <a:br>
                        <a:rPr kumimoji="1" lang="en-US" altLang="ja-JP" dirty="0" smtClean="0"/>
                      </a:br>
                      <a:r>
                        <a:rPr kumimoji="1" lang="ja-JP" altLang="en-US" dirty="0" smtClean="0"/>
                        <a:t>ドキュメント</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実行可能</a:t>
                      </a:r>
                      <a:r>
                        <a:rPr kumimoji="1" lang="en-US" altLang="ja-JP" dirty="0" smtClean="0"/>
                        <a:t/>
                      </a:r>
                      <a:br>
                        <a:rPr kumimoji="1" lang="en-US" altLang="ja-JP" dirty="0" smtClean="0"/>
                      </a:br>
                      <a:r>
                        <a:rPr kumimoji="1" lang="ja-JP" altLang="en-US" dirty="0" smtClean="0"/>
                        <a:t>ドキュメント</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詳細化</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ビルド</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実行</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3" name="グループ化 2"/>
          <p:cNvGrpSpPr/>
          <p:nvPr/>
        </p:nvGrpSpPr>
        <p:grpSpPr>
          <a:xfrm>
            <a:off x="2957708" y="611560"/>
            <a:ext cx="759324" cy="2160240"/>
            <a:chOff x="2957708" y="611560"/>
            <a:chExt cx="759324" cy="2160240"/>
          </a:xfrm>
        </p:grpSpPr>
        <p:pic>
          <p:nvPicPr>
            <p:cNvPr id="49" name="Picture 3" descr="C:\Users\yotsuda\AppData\Local\Microsoft\Windows\Temporary Internet Files\Content.IE5\0QU032KJ\MC9002971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0773" y="1259632"/>
              <a:ext cx="553195" cy="51738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5" descr="C:\Users\yotsuda\AppData\Local\Microsoft\Windows\Temporary Internet Files\Content.IE5\1TBG760M\MC9002801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708" y="611560"/>
              <a:ext cx="759324" cy="504056"/>
            </a:xfrm>
            <a:prstGeom prst="rect">
              <a:avLst/>
            </a:prstGeom>
            <a:noFill/>
            <a:extLst>
              <a:ext uri="{909E8E84-426E-40DD-AFC4-6F175D3DCCD1}">
                <a14:hiddenFill xmlns:a14="http://schemas.microsoft.com/office/drawing/2010/main">
                  <a:solidFill>
                    <a:srgbClr val="FFFFFF"/>
                  </a:solidFill>
                </a14:hiddenFill>
              </a:ext>
            </a:extLst>
          </p:spPr>
        </p:pic>
        <p:cxnSp>
          <p:nvCxnSpPr>
            <p:cNvPr id="56" name="直線矢印コネクタ 55"/>
            <p:cNvCxnSpPr/>
            <p:nvPr/>
          </p:nvCxnSpPr>
          <p:spPr>
            <a:xfrm>
              <a:off x="3152009" y="2017812"/>
              <a:ext cx="370723" cy="0"/>
            </a:xfrm>
            <a:prstGeom prst="straightConnector1">
              <a:avLst/>
            </a:prstGeom>
            <a:ln w="4445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a:off x="3152009" y="2393876"/>
              <a:ext cx="370723" cy="0"/>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a:off x="3152009" y="2771800"/>
              <a:ext cx="370723" cy="0"/>
            </a:xfrm>
            <a:prstGeom prst="straightConnector1">
              <a:avLst/>
            </a:prstGeom>
            <a:ln w="44450" cmpd="sng">
              <a:prstDash val="solid"/>
              <a:tailEnd type="arrow"/>
            </a:ln>
          </p:spPr>
          <p:style>
            <a:lnRef idx="1">
              <a:schemeClr val="accent1"/>
            </a:lnRef>
            <a:fillRef idx="0">
              <a:schemeClr val="accent1"/>
            </a:fillRef>
            <a:effectRef idx="0">
              <a:schemeClr val="accent1"/>
            </a:effectRef>
            <a:fontRef idx="minor">
              <a:schemeClr val="tx1"/>
            </a:fontRef>
          </p:style>
        </p:cxnSp>
      </p:grpSp>
      <p:graphicFrame>
        <p:nvGraphicFramePr>
          <p:cNvPr id="55" name="表 54"/>
          <p:cNvGraphicFramePr>
            <a:graphicFrameLocks noGrp="1"/>
          </p:cNvGraphicFramePr>
          <p:nvPr>
            <p:extLst>
              <p:ext uri="{D42A27DB-BD31-4B8C-83A1-F6EECF244321}">
                <p14:modId xmlns:p14="http://schemas.microsoft.com/office/powerpoint/2010/main" val="732079226"/>
              </p:ext>
            </p:extLst>
          </p:nvPr>
        </p:nvGraphicFramePr>
        <p:xfrm>
          <a:off x="2861320" y="3907512"/>
          <a:ext cx="3006080" cy="2392680"/>
        </p:xfrm>
        <a:graphic>
          <a:graphicData uri="http://schemas.openxmlformats.org/drawingml/2006/table">
            <a:tbl>
              <a:tblPr bandRow="1">
                <a:tableStyleId>{5C22544A-7EE6-4342-B048-85BDC9FD1C3A}</a:tableStyleId>
              </a:tblPr>
              <a:tblGrid>
                <a:gridCol w="1323020"/>
                <a:gridCol w="1683060"/>
              </a:tblGrid>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設計</a:t>
                      </a:r>
                      <a:r>
                        <a:rPr kumimoji="1" lang="en-US" altLang="ja-JP" dirty="0" smtClean="0"/>
                        <a:t/>
                      </a:r>
                      <a:br>
                        <a:rPr kumimoji="1" lang="en-US" altLang="ja-JP" dirty="0" smtClean="0"/>
                      </a:br>
                      <a:r>
                        <a:rPr kumimoji="1" lang="ja-JP" altLang="en-US" dirty="0" smtClean="0"/>
                        <a:t>ドキュメント</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実行可能</a:t>
                      </a:r>
                      <a:r>
                        <a:rPr kumimoji="1" lang="en-US" altLang="ja-JP" dirty="0" smtClean="0"/>
                        <a:t/>
                      </a:r>
                      <a:br>
                        <a:rPr kumimoji="1" lang="en-US" altLang="ja-JP" dirty="0" smtClean="0"/>
                      </a:br>
                      <a:r>
                        <a:rPr kumimoji="1" lang="ja-JP" altLang="en-US" dirty="0" smtClean="0"/>
                        <a:t>ドキュメント</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詳細化</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ビルド</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smtClean="0"/>
                        <a:t>実行</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57" name="グループ化 56"/>
          <p:cNvGrpSpPr/>
          <p:nvPr/>
        </p:nvGrpSpPr>
        <p:grpSpPr>
          <a:xfrm>
            <a:off x="3110108" y="3979520"/>
            <a:ext cx="759324" cy="2160240"/>
            <a:chOff x="2957708" y="611560"/>
            <a:chExt cx="759324" cy="2160240"/>
          </a:xfrm>
        </p:grpSpPr>
        <p:pic>
          <p:nvPicPr>
            <p:cNvPr id="58" name="Picture 3" descr="C:\Users\yotsuda\AppData\Local\Microsoft\Windows\Temporary Internet Files\Content.IE5\0QU032KJ\MC9002971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0773" y="1259632"/>
              <a:ext cx="553195" cy="51738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 descr="C:\Users\yotsuda\AppData\Local\Microsoft\Windows\Temporary Internet Files\Content.IE5\1TBG760M\MC9002801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708" y="611560"/>
              <a:ext cx="759324" cy="504056"/>
            </a:xfrm>
            <a:prstGeom prst="rect">
              <a:avLst/>
            </a:prstGeom>
            <a:noFill/>
            <a:extLst>
              <a:ext uri="{909E8E84-426E-40DD-AFC4-6F175D3DCCD1}">
                <a14:hiddenFill xmlns:a14="http://schemas.microsoft.com/office/drawing/2010/main">
                  <a:solidFill>
                    <a:srgbClr val="FFFFFF"/>
                  </a:solidFill>
                </a14:hiddenFill>
              </a:ext>
            </a:extLst>
          </p:spPr>
        </p:pic>
        <p:cxnSp>
          <p:nvCxnSpPr>
            <p:cNvPr id="60" name="直線矢印コネクタ 59"/>
            <p:cNvCxnSpPr/>
            <p:nvPr/>
          </p:nvCxnSpPr>
          <p:spPr>
            <a:xfrm>
              <a:off x="3152009" y="2017812"/>
              <a:ext cx="370723" cy="0"/>
            </a:xfrm>
            <a:prstGeom prst="straightConnector1">
              <a:avLst/>
            </a:prstGeom>
            <a:ln w="4445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3152009" y="2393876"/>
              <a:ext cx="370723" cy="0"/>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a:off x="3152009" y="2771800"/>
              <a:ext cx="370723" cy="0"/>
            </a:xfrm>
            <a:prstGeom prst="straightConnector1">
              <a:avLst/>
            </a:prstGeom>
            <a:ln w="44450" cmpd="sng">
              <a:prstDash val="solid"/>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3575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graphicFrame>
        <p:nvGraphicFramePr>
          <p:cNvPr id="3" name="図表 2"/>
          <p:cNvGraphicFramePr/>
          <p:nvPr>
            <p:extLst>
              <p:ext uri="{D42A27DB-BD31-4B8C-83A1-F6EECF244321}">
                <p14:modId xmlns:p14="http://schemas.microsoft.com/office/powerpoint/2010/main" val="940400771"/>
              </p:ext>
            </p:extLst>
          </p:nvPr>
        </p:nvGraphicFramePr>
        <p:xfrm>
          <a:off x="1143000" y="3048000"/>
          <a:ext cx="4572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8131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グループ化 22"/>
          <p:cNvGrpSpPr/>
          <p:nvPr/>
        </p:nvGrpSpPr>
        <p:grpSpPr>
          <a:xfrm>
            <a:off x="188647" y="230052"/>
            <a:ext cx="6732127" cy="8590420"/>
            <a:chOff x="188647" y="230052"/>
            <a:chExt cx="6732127" cy="8590420"/>
          </a:xfrm>
        </p:grpSpPr>
        <p:grpSp>
          <p:nvGrpSpPr>
            <p:cNvPr id="17" name="グループ化 16"/>
            <p:cNvGrpSpPr/>
            <p:nvPr/>
          </p:nvGrpSpPr>
          <p:grpSpPr>
            <a:xfrm>
              <a:off x="5730858" y="2699792"/>
              <a:ext cx="297670" cy="576064"/>
              <a:chOff x="5730858" y="2699792"/>
              <a:chExt cx="297670" cy="576064"/>
            </a:xfrm>
          </p:grpSpPr>
          <p:sp>
            <p:nvSpPr>
              <p:cNvPr id="107" name="正方形/長方形 106"/>
              <p:cNvSpPr/>
              <p:nvPr/>
            </p:nvSpPr>
            <p:spPr>
              <a:xfrm flipH="1">
                <a:off x="5730859" y="2909875"/>
                <a:ext cx="0" cy="3659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08" name="直線コネクタ 107"/>
              <p:cNvCxnSpPr>
                <a:stCxn id="107" idx="0"/>
              </p:cNvCxnSpPr>
              <p:nvPr/>
            </p:nvCxnSpPr>
            <p:spPr>
              <a:xfrm flipV="1">
                <a:off x="5730858" y="2699792"/>
                <a:ext cx="297670" cy="21008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 name="直線コネクタ 2"/>
            <p:cNvCxnSpPr/>
            <p:nvPr/>
          </p:nvCxnSpPr>
          <p:spPr>
            <a:xfrm flipV="1">
              <a:off x="491724" y="1619673"/>
              <a:ext cx="2361212" cy="1740498"/>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grpSp>
          <p:nvGrpSpPr>
            <p:cNvPr id="164" name="グループ化 163"/>
            <p:cNvGrpSpPr/>
            <p:nvPr/>
          </p:nvGrpSpPr>
          <p:grpSpPr>
            <a:xfrm flipV="1">
              <a:off x="2378076" y="7056336"/>
              <a:ext cx="186827" cy="1116064"/>
              <a:chOff x="6626549" y="4800183"/>
              <a:chExt cx="186827" cy="1116064"/>
            </a:xfrm>
          </p:grpSpPr>
          <p:sp>
            <p:nvSpPr>
              <p:cNvPr id="165" name="正方形/長方形 164"/>
              <p:cNvSpPr/>
              <p:nvPr/>
            </p:nvSpPr>
            <p:spPr>
              <a:xfrm>
                <a:off x="6813375" y="4932040"/>
                <a:ext cx="0" cy="98420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6" name="直線コネクタ 165"/>
              <p:cNvCxnSpPr>
                <a:stCxn id="165" idx="0"/>
              </p:cNvCxnSpPr>
              <p:nvPr/>
            </p:nvCxnSpPr>
            <p:spPr>
              <a:xfrm flipH="1" flipV="1">
                <a:off x="6626549" y="4800183"/>
                <a:ext cx="186827" cy="1318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2" name="グループ化 191"/>
            <p:cNvGrpSpPr/>
            <p:nvPr/>
          </p:nvGrpSpPr>
          <p:grpSpPr>
            <a:xfrm flipV="1">
              <a:off x="4583984" y="7092280"/>
              <a:ext cx="357184" cy="792088"/>
              <a:chOff x="6456193" y="4679952"/>
              <a:chExt cx="357184" cy="792088"/>
            </a:xfrm>
          </p:grpSpPr>
          <p:sp>
            <p:nvSpPr>
              <p:cNvPr id="193" name="正方形/長方形 19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94" name="直線コネクタ 193"/>
              <p:cNvCxnSpPr>
                <a:stCxn id="193" idx="0"/>
              </p:cNvCxnSpPr>
              <p:nvPr/>
            </p:nvCxnSpPr>
            <p:spPr>
              <a:xfrm flipH="1" flipV="1">
                <a:off x="6456193" y="4679952"/>
                <a:ext cx="357184" cy="2520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 name="グループ化 188"/>
            <p:cNvGrpSpPr/>
            <p:nvPr/>
          </p:nvGrpSpPr>
          <p:grpSpPr>
            <a:xfrm flipV="1">
              <a:off x="3933056" y="7020272"/>
              <a:ext cx="213168" cy="690447"/>
              <a:chOff x="6600209" y="4781593"/>
              <a:chExt cx="213168" cy="690447"/>
            </a:xfrm>
          </p:grpSpPr>
          <p:sp>
            <p:nvSpPr>
              <p:cNvPr id="190" name="正方形/長方形 189"/>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91" name="直線コネクタ 190"/>
              <p:cNvCxnSpPr>
                <a:stCxn id="190" idx="0"/>
              </p:cNvCxnSpPr>
              <p:nvPr/>
            </p:nvCxnSpPr>
            <p:spPr>
              <a:xfrm flipH="1" flipV="1">
                <a:off x="6600209" y="4781593"/>
                <a:ext cx="213168" cy="15044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6" name="グループ化 185"/>
            <p:cNvGrpSpPr/>
            <p:nvPr/>
          </p:nvGrpSpPr>
          <p:grpSpPr>
            <a:xfrm flipH="1" flipV="1">
              <a:off x="2789984" y="7000444"/>
              <a:ext cx="350984" cy="1315972"/>
              <a:chOff x="6508115" y="4716597"/>
              <a:chExt cx="350983" cy="1315972"/>
            </a:xfrm>
          </p:grpSpPr>
          <p:sp>
            <p:nvSpPr>
              <p:cNvPr id="187" name="正方形/長方形 186"/>
              <p:cNvSpPr/>
              <p:nvPr/>
            </p:nvSpPr>
            <p:spPr>
              <a:xfrm>
                <a:off x="6859097" y="4932040"/>
                <a:ext cx="0" cy="11005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88" name="直線コネクタ 187"/>
              <p:cNvCxnSpPr>
                <a:stCxn id="187" idx="0"/>
              </p:cNvCxnSpPr>
              <p:nvPr/>
            </p:nvCxnSpPr>
            <p:spPr>
              <a:xfrm flipH="1" flipV="1">
                <a:off x="6508115" y="4716597"/>
                <a:ext cx="350983"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2" name="グループ化 181"/>
            <p:cNvGrpSpPr/>
            <p:nvPr/>
          </p:nvGrpSpPr>
          <p:grpSpPr>
            <a:xfrm flipV="1">
              <a:off x="5755147" y="7056336"/>
              <a:ext cx="482165" cy="880295"/>
              <a:chOff x="6331212" y="4591745"/>
              <a:chExt cx="482165" cy="880295"/>
            </a:xfrm>
          </p:grpSpPr>
          <p:sp>
            <p:nvSpPr>
              <p:cNvPr id="183" name="正方形/長方形 18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85" name="直線コネクタ 184"/>
              <p:cNvCxnSpPr>
                <a:stCxn id="183" idx="0"/>
              </p:cNvCxnSpPr>
              <p:nvPr/>
            </p:nvCxnSpPr>
            <p:spPr>
              <a:xfrm flipH="1" flipV="1">
                <a:off x="6331212" y="4591745"/>
                <a:ext cx="482165" cy="3402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7" name="グループ化 166"/>
            <p:cNvGrpSpPr/>
            <p:nvPr/>
          </p:nvGrpSpPr>
          <p:grpSpPr>
            <a:xfrm flipV="1">
              <a:off x="6291267" y="7056336"/>
              <a:ext cx="306085" cy="756024"/>
              <a:chOff x="6507292" y="4716016"/>
              <a:chExt cx="306085" cy="756024"/>
            </a:xfrm>
          </p:grpSpPr>
          <p:sp>
            <p:nvSpPr>
              <p:cNvPr id="168" name="正方形/長方形 167"/>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74" name="直線コネクタ 173"/>
              <p:cNvCxnSpPr>
                <a:stCxn id="168" idx="0"/>
              </p:cNvCxnSpPr>
              <p:nvPr/>
            </p:nvCxnSpPr>
            <p:spPr>
              <a:xfrm flipH="1" flipV="1">
                <a:off x="6507292" y="4716016"/>
                <a:ext cx="306085"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8" name="グループ化 157"/>
            <p:cNvGrpSpPr/>
            <p:nvPr/>
          </p:nvGrpSpPr>
          <p:grpSpPr>
            <a:xfrm flipV="1">
              <a:off x="1412776" y="6984909"/>
              <a:ext cx="305262" cy="755443"/>
              <a:chOff x="6508115" y="4716597"/>
              <a:chExt cx="305262" cy="755443"/>
            </a:xfrm>
          </p:grpSpPr>
          <p:sp>
            <p:nvSpPr>
              <p:cNvPr id="159" name="正方形/長方形 158"/>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0" name="直線コネクタ 159"/>
              <p:cNvCxnSpPr>
                <a:stCxn id="159"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5" name="グループ化 154"/>
            <p:cNvGrpSpPr/>
            <p:nvPr/>
          </p:nvGrpSpPr>
          <p:grpSpPr>
            <a:xfrm>
              <a:off x="1404161" y="2628134"/>
              <a:ext cx="152631" cy="647722"/>
              <a:chOff x="6660746" y="4824318"/>
              <a:chExt cx="152631" cy="647722"/>
            </a:xfrm>
          </p:grpSpPr>
          <p:sp>
            <p:nvSpPr>
              <p:cNvPr id="156" name="正方形/長方形 155"/>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57" name="直線コネクタ 156"/>
              <p:cNvCxnSpPr>
                <a:stCxn id="156" idx="0"/>
              </p:cNvCxnSpPr>
              <p:nvPr/>
            </p:nvCxnSpPr>
            <p:spPr>
              <a:xfrm flipH="1" flipV="1">
                <a:off x="6660746" y="4824318"/>
                <a:ext cx="152631" cy="10772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2" name="グループ化 151"/>
            <p:cNvGrpSpPr/>
            <p:nvPr/>
          </p:nvGrpSpPr>
          <p:grpSpPr>
            <a:xfrm>
              <a:off x="1040122" y="2561985"/>
              <a:ext cx="245861" cy="713521"/>
              <a:chOff x="6567516" y="4758519"/>
              <a:chExt cx="245861" cy="713521"/>
            </a:xfrm>
          </p:grpSpPr>
          <p:sp>
            <p:nvSpPr>
              <p:cNvPr id="153" name="正方形/長方形 15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54" name="直線コネクタ 153"/>
              <p:cNvCxnSpPr>
                <a:stCxn id="153" idx="0"/>
              </p:cNvCxnSpPr>
              <p:nvPr/>
            </p:nvCxnSpPr>
            <p:spPr>
              <a:xfrm flipH="1" flipV="1">
                <a:off x="6567516" y="4758519"/>
                <a:ext cx="245861" cy="1735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p:nvGrpSpPr>
          <p:grpSpPr>
            <a:xfrm>
              <a:off x="5370818" y="2051720"/>
              <a:ext cx="146414" cy="1117035"/>
              <a:chOff x="5370818" y="2158471"/>
              <a:chExt cx="146414" cy="1117035"/>
            </a:xfrm>
          </p:grpSpPr>
          <p:sp>
            <p:nvSpPr>
              <p:cNvPr id="147" name="正方形/長方形 146"/>
              <p:cNvSpPr/>
              <p:nvPr/>
            </p:nvSpPr>
            <p:spPr>
              <a:xfrm>
                <a:off x="5370818" y="2261803"/>
                <a:ext cx="0" cy="10137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48" name="直線コネクタ 147"/>
              <p:cNvCxnSpPr>
                <a:stCxn id="147" idx="0"/>
              </p:cNvCxnSpPr>
              <p:nvPr/>
            </p:nvCxnSpPr>
            <p:spPr>
              <a:xfrm flipV="1">
                <a:off x="5370819" y="2158471"/>
                <a:ext cx="146413" cy="1033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a:off x="4293096" y="2483768"/>
              <a:ext cx="146414" cy="757345"/>
              <a:chOff x="4293096" y="2555777"/>
              <a:chExt cx="146414" cy="757345"/>
            </a:xfrm>
          </p:grpSpPr>
          <p:sp>
            <p:nvSpPr>
              <p:cNvPr id="140" name="正方形/長方形 139"/>
              <p:cNvSpPr/>
              <p:nvPr/>
            </p:nvSpPr>
            <p:spPr>
              <a:xfrm>
                <a:off x="4293096" y="2659109"/>
                <a:ext cx="0" cy="65401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42" name="直線コネクタ 141"/>
              <p:cNvCxnSpPr>
                <a:stCxn id="140" idx="0"/>
              </p:cNvCxnSpPr>
              <p:nvPr/>
            </p:nvCxnSpPr>
            <p:spPr>
              <a:xfrm flipV="1">
                <a:off x="4293097" y="2555777"/>
                <a:ext cx="146413" cy="1033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5" name="グループ化 134"/>
            <p:cNvGrpSpPr/>
            <p:nvPr/>
          </p:nvGrpSpPr>
          <p:grpSpPr>
            <a:xfrm flipH="1">
              <a:off x="3498610" y="2767789"/>
              <a:ext cx="146414" cy="469314"/>
              <a:chOff x="6597347" y="4779574"/>
              <a:chExt cx="216030" cy="692466"/>
            </a:xfrm>
          </p:grpSpPr>
          <p:sp>
            <p:nvSpPr>
              <p:cNvPr id="136" name="正方形/長方形 135"/>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37" name="直線コネクタ 136"/>
              <p:cNvCxnSpPr>
                <a:stCxn id="136"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 name="グループ化 122"/>
            <p:cNvGrpSpPr/>
            <p:nvPr/>
          </p:nvGrpSpPr>
          <p:grpSpPr>
            <a:xfrm flipH="1">
              <a:off x="2276869" y="2529354"/>
              <a:ext cx="394624" cy="818510"/>
              <a:chOff x="6418755" y="4653530"/>
              <a:chExt cx="394622" cy="818510"/>
            </a:xfrm>
          </p:grpSpPr>
          <p:sp>
            <p:nvSpPr>
              <p:cNvPr id="124" name="正方形/長方形 123"/>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31" name="直線コネクタ 130"/>
              <p:cNvCxnSpPr>
                <a:stCxn id="124" idx="0"/>
              </p:cNvCxnSpPr>
              <p:nvPr/>
            </p:nvCxnSpPr>
            <p:spPr>
              <a:xfrm flipH="1" flipV="1">
                <a:off x="6418755" y="4653530"/>
                <a:ext cx="394622" cy="2785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0" name="グループ化 119"/>
            <p:cNvGrpSpPr/>
            <p:nvPr/>
          </p:nvGrpSpPr>
          <p:grpSpPr>
            <a:xfrm flipH="1">
              <a:off x="1772809" y="2727406"/>
              <a:ext cx="216031" cy="692466"/>
              <a:chOff x="6597347" y="4779574"/>
              <a:chExt cx="216030" cy="692466"/>
            </a:xfrm>
          </p:grpSpPr>
          <p:sp>
            <p:nvSpPr>
              <p:cNvPr id="121" name="正方形/長方形 120"/>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22" name="直線コネクタ 121"/>
              <p:cNvCxnSpPr>
                <a:stCxn id="121"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6" name="グループ化 115"/>
            <p:cNvGrpSpPr/>
            <p:nvPr/>
          </p:nvGrpSpPr>
          <p:grpSpPr>
            <a:xfrm flipH="1">
              <a:off x="2711855" y="918642"/>
              <a:ext cx="146414" cy="469314"/>
              <a:chOff x="6597347" y="4779574"/>
              <a:chExt cx="216030" cy="692466"/>
            </a:xfrm>
          </p:grpSpPr>
          <p:sp>
            <p:nvSpPr>
              <p:cNvPr id="117" name="正方形/長方形 116"/>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19" name="直線コネクタ 118"/>
              <p:cNvCxnSpPr>
                <a:stCxn id="117"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グループ化 103"/>
            <p:cNvGrpSpPr/>
            <p:nvPr/>
          </p:nvGrpSpPr>
          <p:grpSpPr>
            <a:xfrm flipH="1">
              <a:off x="404655" y="927206"/>
              <a:ext cx="216031" cy="692466"/>
              <a:chOff x="6597347" y="4779574"/>
              <a:chExt cx="216030" cy="692466"/>
            </a:xfrm>
          </p:grpSpPr>
          <p:sp>
            <p:nvSpPr>
              <p:cNvPr id="105" name="正方形/長方形 104"/>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06" name="直線コネクタ 105"/>
              <p:cNvCxnSpPr>
                <a:stCxn id="105"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flipH="1">
              <a:off x="2420888" y="3491880"/>
              <a:ext cx="2" cy="1717213"/>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flipH="1">
              <a:off x="1422272" y="5209093"/>
              <a:ext cx="4599017" cy="1627506"/>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432863" y="5848980"/>
              <a:ext cx="1132041" cy="523220"/>
            </a:xfrm>
            <a:prstGeom prst="rect">
              <a:avLst/>
            </a:prstGeom>
            <a:noFill/>
          </p:spPr>
          <p:txBody>
            <a:bodyPr wrap="none" rtlCol="0">
              <a:spAutoFit/>
            </a:bodyPr>
            <a:lstStyle/>
            <a:p>
              <a:r>
                <a:rPr kumimoji="1" lang="ja-JP" altLang="en-US" sz="1400" dirty="0" smtClean="0"/>
                <a:t>プランニング</a:t>
              </a:r>
              <a:endParaRPr kumimoji="1" lang="en-US" altLang="ja-JP" sz="1400" dirty="0" smtClean="0"/>
            </a:p>
            <a:p>
              <a:r>
                <a:rPr lang="ja-JP" altLang="en-US" sz="1400" dirty="0" smtClean="0"/>
                <a:t>コンプリート</a:t>
              </a:r>
              <a:endParaRPr kumimoji="1" lang="ja-JP" altLang="en-US" sz="1400" dirty="0"/>
            </a:p>
          </p:txBody>
        </p:sp>
        <p:sp>
          <p:nvSpPr>
            <p:cNvPr id="7" name="テキスト ボックス 6"/>
            <p:cNvSpPr txBox="1"/>
            <p:nvPr/>
          </p:nvSpPr>
          <p:spPr>
            <a:xfrm>
              <a:off x="5387018" y="1528500"/>
              <a:ext cx="1066318" cy="523220"/>
            </a:xfrm>
            <a:prstGeom prst="rect">
              <a:avLst/>
            </a:prstGeom>
            <a:noFill/>
          </p:spPr>
          <p:txBody>
            <a:bodyPr wrap="none" rtlCol="0">
              <a:spAutoFit/>
            </a:bodyPr>
            <a:lstStyle/>
            <a:p>
              <a:pPr algn="ctr"/>
              <a:r>
                <a:rPr kumimoji="1" lang="ja-JP" altLang="en-US" sz="1400" dirty="0" smtClean="0"/>
                <a:t>コード</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8" name="テキスト ボックス 7"/>
            <p:cNvSpPr txBox="1"/>
            <p:nvPr/>
          </p:nvSpPr>
          <p:spPr>
            <a:xfrm>
              <a:off x="5655287" y="7812360"/>
              <a:ext cx="1077539" cy="738664"/>
            </a:xfrm>
            <a:prstGeom prst="rect">
              <a:avLst/>
            </a:prstGeom>
            <a:noFill/>
          </p:spPr>
          <p:txBody>
            <a:bodyPr wrap="none" rtlCol="0">
              <a:spAutoFit/>
            </a:bodyPr>
            <a:lstStyle/>
            <a:p>
              <a:pPr algn="ctr"/>
              <a:r>
                <a:rPr lang="ja-JP" altLang="en-US" sz="1400" dirty="0" smtClean="0"/>
                <a:t>ポスト</a:t>
              </a:r>
              <a:endParaRPr lang="en-US" altLang="ja-JP" sz="1400" dirty="0" smtClean="0"/>
            </a:p>
            <a:p>
              <a:pPr algn="ctr"/>
              <a:r>
                <a:rPr lang="ja-JP" altLang="en-US" sz="1400" dirty="0" smtClean="0"/>
                <a:t>モータム</a:t>
              </a:r>
              <a:endParaRPr lang="en-US" altLang="ja-JP" sz="1400" dirty="0" smtClean="0"/>
            </a:p>
            <a:p>
              <a:pPr algn="ctr"/>
              <a:r>
                <a:rPr kumimoji="1" lang="ja-JP" altLang="en-US" sz="1400" dirty="0"/>
                <a:t>ミーティング</a:t>
              </a:r>
            </a:p>
          </p:txBody>
        </p:sp>
        <p:sp>
          <p:nvSpPr>
            <p:cNvPr id="9" name="テキスト ボックス 8"/>
            <p:cNvSpPr txBox="1"/>
            <p:nvPr/>
          </p:nvSpPr>
          <p:spPr>
            <a:xfrm>
              <a:off x="3284984" y="2248580"/>
              <a:ext cx="1066318" cy="523220"/>
            </a:xfrm>
            <a:prstGeom prst="rect">
              <a:avLst/>
            </a:prstGeom>
            <a:noFill/>
          </p:spPr>
          <p:txBody>
            <a:bodyPr wrap="none" rtlCol="0">
              <a:spAutoFit/>
            </a:bodyPr>
            <a:lstStyle/>
            <a:p>
              <a:pPr algn="ctr"/>
              <a:r>
                <a:rPr kumimoji="1" lang="ja-JP" altLang="en-US" sz="1400" dirty="0" smtClean="0"/>
                <a:t>スペック</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10" name="テキスト ボックス 9"/>
            <p:cNvSpPr txBox="1"/>
            <p:nvPr/>
          </p:nvSpPr>
          <p:spPr>
            <a:xfrm>
              <a:off x="4290868" y="1979712"/>
              <a:ext cx="1082348" cy="523220"/>
            </a:xfrm>
            <a:prstGeom prst="rect">
              <a:avLst/>
            </a:prstGeom>
            <a:noFill/>
          </p:spPr>
          <p:txBody>
            <a:bodyPr wrap="none" rtlCol="0">
              <a:spAutoFit/>
            </a:bodyPr>
            <a:lstStyle/>
            <a:p>
              <a:pPr algn="ctr"/>
              <a:r>
                <a:rPr kumimoji="1" lang="ja-JP" altLang="en-US" sz="1400" dirty="0" smtClean="0"/>
                <a:t>テストプラン</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11" name="テキスト ボックス 10"/>
            <p:cNvSpPr txBox="1"/>
            <p:nvPr/>
          </p:nvSpPr>
          <p:spPr>
            <a:xfrm>
              <a:off x="5229200" y="7936631"/>
              <a:ext cx="522772" cy="307777"/>
            </a:xfrm>
            <a:prstGeom prst="rect">
              <a:avLst/>
            </a:prstGeom>
            <a:noFill/>
          </p:spPr>
          <p:txBody>
            <a:bodyPr wrap="none" rtlCol="0">
              <a:spAutoFit/>
            </a:bodyPr>
            <a:lstStyle/>
            <a:p>
              <a:r>
                <a:rPr lang="en-US" altLang="ja-JP" sz="1400" dirty="0" smtClean="0"/>
                <a:t>RTM</a:t>
              </a:r>
              <a:endParaRPr kumimoji="1" lang="ja-JP" altLang="en-US" sz="1400" dirty="0"/>
            </a:p>
          </p:txBody>
        </p:sp>
        <p:sp>
          <p:nvSpPr>
            <p:cNvPr id="12" name="テキスト ボックス 11"/>
            <p:cNvSpPr txBox="1"/>
            <p:nvPr/>
          </p:nvSpPr>
          <p:spPr>
            <a:xfrm>
              <a:off x="2837884" y="8297252"/>
              <a:ext cx="1095172" cy="523220"/>
            </a:xfrm>
            <a:prstGeom prst="rect">
              <a:avLst/>
            </a:prstGeom>
            <a:noFill/>
          </p:spPr>
          <p:txBody>
            <a:bodyPr wrap="none" rtlCol="0">
              <a:spAutoFit/>
            </a:bodyPr>
            <a:lstStyle/>
            <a:p>
              <a:pPr algn="ctr"/>
              <a:r>
                <a:rPr lang="ja-JP" altLang="en-US" sz="1400" dirty="0" smtClean="0"/>
                <a:t>フルリグレッ</a:t>
              </a:r>
              <a:endParaRPr lang="en-US" altLang="ja-JP" sz="1400" dirty="0" smtClean="0"/>
            </a:p>
            <a:p>
              <a:pPr algn="ctr"/>
              <a:r>
                <a:rPr lang="ja-JP" altLang="en-US" sz="1400" dirty="0" smtClean="0"/>
                <a:t>ションテスト</a:t>
              </a:r>
              <a:endParaRPr kumimoji="1" lang="ja-JP" altLang="en-US" sz="1400" dirty="0"/>
            </a:p>
          </p:txBody>
        </p:sp>
        <p:sp>
          <p:nvSpPr>
            <p:cNvPr id="13" name="テキスト ボックス 12"/>
            <p:cNvSpPr txBox="1"/>
            <p:nvPr/>
          </p:nvSpPr>
          <p:spPr>
            <a:xfrm>
              <a:off x="658663" y="7740352"/>
              <a:ext cx="970137" cy="307777"/>
            </a:xfrm>
            <a:prstGeom prst="rect">
              <a:avLst/>
            </a:prstGeom>
            <a:noFill/>
          </p:spPr>
          <p:txBody>
            <a:bodyPr wrap="none" rtlCol="0">
              <a:spAutoFit/>
            </a:bodyPr>
            <a:lstStyle/>
            <a:p>
              <a:r>
                <a:rPr kumimoji="1" lang="en-US" altLang="ja-JP" sz="1400" dirty="0" smtClean="0"/>
                <a:t>UI</a:t>
              </a:r>
              <a:r>
                <a:rPr kumimoji="1" lang="ja-JP" altLang="en-US" sz="1400" dirty="0" smtClean="0"/>
                <a:t>フリーズ</a:t>
              </a:r>
              <a:endParaRPr kumimoji="1" lang="ja-JP" altLang="en-US" sz="1400" dirty="0"/>
            </a:p>
          </p:txBody>
        </p:sp>
        <p:sp>
          <p:nvSpPr>
            <p:cNvPr id="14" name="テキスト ボックス 13"/>
            <p:cNvSpPr txBox="1"/>
            <p:nvPr/>
          </p:nvSpPr>
          <p:spPr>
            <a:xfrm>
              <a:off x="980728" y="8172400"/>
              <a:ext cx="809837" cy="523220"/>
            </a:xfrm>
            <a:prstGeom prst="rect">
              <a:avLst/>
            </a:prstGeom>
            <a:noFill/>
          </p:spPr>
          <p:txBody>
            <a:bodyPr wrap="none" rtlCol="0">
              <a:spAutoFit/>
            </a:bodyPr>
            <a:lstStyle/>
            <a:p>
              <a:pPr algn="ctr"/>
              <a:r>
                <a:rPr kumimoji="1" lang="ja-JP" altLang="en-US" sz="1400" dirty="0" smtClean="0"/>
                <a:t>コード</a:t>
              </a:r>
              <a:r>
                <a:rPr kumimoji="1" lang="en-US" altLang="ja-JP" sz="1400" dirty="0" smtClean="0"/>
                <a:t/>
              </a:r>
              <a:br>
                <a:rPr kumimoji="1" lang="en-US" altLang="ja-JP" sz="1400" dirty="0" smtClean="0"/>
              </a:br>
              <a:r>
                <a:rPr kumimoji="1" lang="ja-JP" altLang="en-US" sz="1400" dirty="0" smtClean="0"/>
                <a:t>フリーズ</a:t>
              </a:r>
              <a:endParaRPr kumimoji="1" lang="ja-JP" altLang="en-US" sz="1400" dirty="0"/>
            </a:p>
          </p:txBody>
        </p:sp>
        <p:sp>
          <p:nvSpPr>
            <p:cNvPr id="18" name="テキスト ボックス 17"/>
            <p:cNvSpPr txBox="1"/>
            <p:nvPr/>
          </p:nvSpPr>
          <p:spPr>
            <a:xfrm>
              <a:off x="2405836" y="1835696"/>
              <a:ext cx="1095172" cy="738664"/>
            </a:xfrm>
            <a:prstGeom prst="rect">
              <a:avLst/>
            </a:prstGeom>
            <a:noFill/>
          </p:spPr>
          <p:txBody>
            <a:bodyPr wrap="none" rtlCol="0">
              <a:spAutoFit/>
            </a:bodyPr>
            <a:lstStyle/>
            <a:p>
              <a:pPr algn="ctr"/>
              <a:r>
                <a:rPr lang="ja-JP" altLang="en-US" sz="1400" dirty="0" smtClean="0"/>
                <a:t>レトロ</a:t>
              </a:r>
              <a:endParaRPr lang="en-US" altLang="ja-JP" sz="1400" dirty="0" smtClean="0"/>
            </a:p>
            <a:p>
              <a:pPr algn="ctr"/>
              <a:r>
                <a:rPr lang="ja-JP" altLang="en-US" sz="1400" dirty="0" smtClean="0"/>
                <a:t>スペクティブ</a:t>
              </a:r>
              <a:endParaRPr lang="en-US" altLang="ja-JP" sz="1400" dirty="0" smtClean="0"/>
            </a:p>
            <a:p>
              <a:pPr algn="ctr"/>
              <a:r>
                <a:rPr kumimoji="1" lang="ja-JP" altLang="en-US" sz="1400" dirty="0"/>
                <a:t>ミーティング</a:t>
              </a:r>
            </a:p>
          </p:txBody>
        </p:sp>
        <p:sp>
          <p:nvSpPr>
            <p:cNvPr id="19" name="テキスト ボックス 18"/>
            <p:cNvSpPr txBox="1"/>
            <p:nvPr/>
          </p:nvSpPr>
          <p:spPr>
            <a:xfrm>
              <a:off x="1718950" y="2248580"/>
              <a:ext cx="788998" cy="523220"/>
            </a:xfrm>
            <a:prstGeom prst="rect">
              <a:avLst/>
            </a:prstGeom>
            <a:noFill/>
          </p:spPr>
          <p:txBody>
            <a:bodyPr wrap="none" rtlCol="0">
              <a:spAutoFit/>
            </a:bodyPr>
            <a:lstStyle/>
            <a:p>
              <a:pPr algn="ctr"/>
              <a:r>
                <a:rPr lang="en-US" altLang="ja-JP" sz="1400" dirty="0" smtClean="0"/>
                <a:t>QA</a:t>
              </a:r>
            </a:p>
            <a:p>
              <a:pPr algn="ctr"/>
              <a:r>
                <a:rPr lang="ja-JP" altLang="en-US" sz="1400" dirty="0" smtClean="0"/>
                <a:t>リリース</a:t>
              </a:r>
              <a:endParaRPr kumimoji="1" lang="ja-JP" altLang="en-US" sz="1400" dirty="0"/>
            </a:p>
          </p:txBody>
        </p:sp>
        <p:cxnSp>
          <p:nvCxnSpPr>
            <p:cNvPr id="44" name="直線コネクタ 43"/>
            <p:cNvCxnSpPr>
              <a:stCxn id="15" idx="3"/>
              <a:endCxn id="65" idx="3"/>
            </p:cNvCxnSpPr>
            <p:nvPr/>
          </p:nvCxnSpPr>
          <p:spPr>
            <a:xfrm flipH="1">
              <a:off x="6669360" y="5202255"/>
              <a:ext cx="53004" cy="1798189"/>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4191991" y="7865204"/>
              <a:ext cx="893193" cy="523220"/>
            </a:xfrm>
            <a:prstGeom prst="rect">
              <a:avLst/>
            </a:prstGeom>
            <a:noFill/>
          </p:spPr>
          <p:txBody>
            <a:bodyPr wrap="none" rtlCol="0">
              <a:spAutoFit/>
            </a:bodyPr>
            <a:lstStyle/>
            <a:p>
              <a:pPr algn="ctr"/>
              <a:r>
                <a:rPr kumimoji="1" lang="ja-JP" altLang="en-US" sz="1400" dirty="0" smtClean="0"/>
                <a:t>受け入れ</a:t>
              </a:r>
              <a:endParaRPr kumimoji="1" lang="en-US" altLang="ja-JP" sz="1400" dirty="0" smtClean="0"/>
            </a:p>
            <a:p>
              <a:pPr algn="ctr"/>
              <a:r>
                <a:rPr kumimoji="1" lang="ja-JP" altLang="en-US" sz="1400" dirty="0" smtClean="0"/>
                <a:t>テスト</a:t>
              </a:r>
              <a:endParaRPr kumimoji="1" lang="ja-JP" altLang="en-US" sz="1400" dirty="0"/>
            </a:p>
          </p:txBody>
        </p:sp>
        <p:sp>
          <p:nvSpPr>
            <p:cNvPr id="15" name="角丸四角形 14"/>
            <p:cNvSpPr/>
            <p:nvPr/>
          </p:nvSpPr>
          <p:spPr>
            <a:xfrm>
              <a:off x="5534364" y="5038410"/>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t>検証</a:t>
              </a:r>
              <a:endParaRPr kumimoji="1" lang="ja-JP" altLang="en-US" sz="1400" dirty="0"/>
            </a:p>
          </p:txBody>
        </p:sp>
        <p:sp>
          <p:nvSpPr>
            <p:cNvPr id="61" name="角丸四角形 60"/>
            <p:cNvSpPr/>
            <p:nvPr/>
          </p:nvSpPr>
          <p:spPr>
            <a:xfrm>
              <a:off x="239820" y="504447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t>計画</a:t>
              </a:r>
              <a:endParaRPr kumimoji="1" lang="ja-JP" altLang="en-US" sz="1400" dirty="0"/>
            </a:p>
          </p:txBody>
        </p:sp>
        <p:sp>
          <p:nvSpPr>
            <p:cNvPr id="64" name="角丸四角形 63"/>
            <p:cNvSpPr/>
            <p:nvPr/>
          </p:nvSpPr>
          <p:spPr>
            <a:xfrm>
              <a:off x="4210728"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M3</a:t>
              </a:r>
              <a:endParaRPr kumimoji="1" lang="ja-JP" altLang="en-US" sz="1400" dirty="0"/>
            </a:p>
          </p:txBody>
        </p:sp>
        <p:sp>
          <p:nvSpPr>
            <p:cNvPr id="74" name="テキスト ボックス 73"/>
            <p:cNvSpPr txBox="1"/>
            <p:nvPr/>
          </p:nvSpPr>
          <p:spPr>
            <a:xfrm>
              <a:off x="430821" y="230052"/>
              <a:ext cx="1218602" cy="738664"/>
            </a:xfrm>
            <a:prstGeom prst="rect">
              <a:avLst/>
            </a:prstGeom>
            <a:noFill/>
          </p:spPr>
          <p:txBody>
            <a:bodyPr wrap="none" rtlCol="0">
              <a:spAutoFit/>
            </a:bodyPr>
            <a:lstStyle/>
            <a:p>
              <a:pPr algn="ctr"/>
              <a:r>
                <a:rPr kumimoji="1" lang="ja-JP" altLang="en-US" sz="1400" dirty="0" smtClean="0"/>
                <a:t>デイリー</a:t>
              </a:r>
              <a:r>
                <a:rPr kumimoji="1" lang="en-US" altLang="ja-JP" sz="1400" dirty="0" smtClean="0"/>
                <a:t/>
              </a:r>
              <a:br>
                <a:rPr kumimoji="1" lang="en-US" altLang="ja-JP" sz="1400" dirty="0" smtClean="0"/>
              </a:br>
              <a:r>
                <a:rPr kumimoji="1" lang="ja-JP" altLang="en-US" sz="1400" dirty="0" smtClean="0"/>
                <a:t>スタンドアップ</a:t>
              </a:r>
              <a:endParaRPr kumimoji="1" lang="en-US" altLang="ja-JP" sz="1400" dirty="0" smtClean="0"/>
            </a:p>
            <a:p>
              <a:pPr algn="ctr"/>
              <a:r>
                <a:rPr lang="ja-JP" altLang="en-US" sz="1400" dirty="0"/>
                <a:t>ミーティング</a:t>
              </a:r>
              <a:endParaRPr kumimoji="1" lang="ja-JP" altLang="en-US" sz="1400" dirty="0"/>
            </a:p>
          </p:txBody>
        </p:sp>
        <p:sp>
          <p:nvSpPr>
            <p:cNvPr id="80" name="テキスト ボックス 79"/>
            <p:cNvSpPr txBox="1"/>
            <p:nvPr/>
          </p:nvSpPr>
          <p:spPr>
            <a:xfrm>
              <a:off x="2351959" y="395536"/>
              <a:ext cx="1412567" cy="523220"/>
            </a:xfrm>
            <a:prstGeom prst="rect">
              <a:avLst/>
            </a:prstGeom>
            <a:noFill/>
          </p:spPr>
          <p:txBody>
            <a:bodyPr wrap="none" rtlCol="0">
              <a:spAutoFit/>
            </a:bodyPr>
            <a:lstStyle/>
            <a:p>
              <a:pPr algn="ctr"/>
              <a:r>
                <a:rPr kumimoji="1" lang="ja-JP" altLang="en-US" sz="1400" dirty="0" smtClean="0"/>
                <a:t>デイリービルドと</a:t>
              </a:r>
              <a:endParaRPr kumimoji="1" lang="en-US" altLang="ja-JP" sz="1400" dirty="0" smtClean="0"/>
            </a:p>
            <a:p>
              <a:pPr algn="ctr"/>
              <a:r>
                <a:rPr kumimoji="1" lang="ja-JP" altLang="en-US" sz="1400" dirty="0" smtClean="0"/>
                <a:t>スモークテスト</a:t>
              </a:r>
              <a:endParaRPr kumimoji="1" lang="ja-JP" altLang="en-US" sz="1400" dirty="0"/>
            </a:p>
          </p:txBody>
        </p:sp>
        <p:sp>
          <p:nvSpPr>
            <p:cNvPr id="125" name="テキスト ボックス 124"/>
            <p:cNvSpPr txBox="1"/>
            <p:nvPr/>
          </p:nvSpPr>
          <p:spPr>
            <a:xfrm>
              <a:off x="245596" y="2104564"/>
              <a:ext cx="1095172" cy="523220"/>
            </a:xfrm>
            <a:prstGeom prst="rect">
              <a:avLst/>
            </a:prstGeom>
            <a:noFill/>
          </p:spPr>
          <p:txBody>
            <a:bodyPr wrap="none" rtlCol="0">
              <a:spAutoFit/>
            </a:bodyPr>
            <a:lstStyle/>
            <a:p>
              <a:pPr algn="ctr"/>
              <a:r>
                <a:rPr kumimoji="1" lang="ja-JP" altLang="en-US" sz="1400" dirty="0" smtClean="0"/>
                <a:t>ウィークリー</a:t>
              </a:r>
              <a:endParaRPr kumimoji="1" lang="en-US" altLang="ja-JP" sz="1400" dirty="0" smtClean="0"/>
            </a:p>
            <a:p>
              <a:pPr algn="ctr"/>
              <a:r>
                <a:rPr kumimoji="1" lang="ja-JP" altLang="en-US" sz="1400" dirty="0" smtClean="0"/>
                <a:t>ビルド</a:t>
              </a:r>
              <a:endParaRPr kumimoji="1" lang="ja-JP" altLang="en-US" sz="1400" dirty="0"/>
            </a:p>
          </p:txBody>
        </p:sp>
        <p:sp>
          <p:nvSpPr>
            <p:cNvPr id="128" name="テキスト ボックス 127"/>
            <p:cNvSpPr txBox="1"/>
            <p:nvPr/>
          </p:nvSpPr>
          <p:spPr>
            <a:xfrm>
              <a:off x="1157774" y="2339752"/>
              <a:ext cx="471026" cy="307777"/>
            </a:xfrm>
            <a:prstGeom prst="rect">
              <a:avLst/>
            </a:prstGeom>
            <a:noFill/>
          </p:spPr>
          <p:txBody>
            <a:bodyPr wrap="none" rtlCol="0">
              <a:spAutoFit/>
            </a:bodyPr>
            <a:lstStyle/>
            <a:p>
              <a:r>
                <a:rPr kumimoji="1" lang="en-US" altLang="ja-JP" sz="1400" dirty="0" smtClean="0"/>
                <a:t>BVT</a:t>
              </a:r>
              <a:endParaRPr kumimoji="1" lang="ja-JP" altLang="en-US" sz="1400" dirty="0"/>
            </a:p>
          </p:txBody>
        </p:sp>
        <p:cxnSp>
          <p:nvCxnSpPr>
            <p:cNvPr id="138" name="直線コネクタ 137"/>
            <p:cNvCxnSpPr/>
            <p:nvPr/>
          </p:nvCxnSpPr>
          <p:spPr>
            <a:xfrm flipH="1">
              <a:off x="252523" y="1468528"/>
              <a:ext cx="7155" cy="1872208"/>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141" name="直線コネクタ 140"/>
            <p:cNvCxnSpPr>
              <a:stCxn id="62" idx="0"/>
            </p:cNvCxnSpPr>
            <p:nvPr/>
          </p:nvCxnSpPr>
          <p:spPr>
            <a:xfrm flipH="1" flipV="1">
              <a:off x="246982" y="3491882"/>
              <a:ext cx="1910474" cy="1553366"/>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36" name="角丸四角形 35"/>
            <p:cNvSpPr/>
            <p:nvPr/>
          </p:nvSpPr>
          <p:spPr>
            <a:xfrm>
              <a:off x="239823" y="3164191"/>
              <a:ext cx="2181067"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ja-JP" sz="1400" dirty="0"/>
                <a:t>1</a:t>
              </a:r>
              <a:r>
                <a:rPr kumimoji="1" lang="ja-JP" altLang="en-US" sz="1400" dirty="0" smtClean="0"/>
                <a:t>週間</a:t>
              </a:r>
              <a:endParaRPr kumimoji="1" lang="ja-JP" altLang="en-US" sz="1400" dirty="0"/>
            </a:p>
          </p:txBody>
        </p:sp>
        <p:sp>
          <p:nvSpPr>
            <p:cNvPr id="73" name="角丸四角形 72"/>
            <p:cNvSpPr/>
            <p:nvPr/>
          </p:nvSpPr>
          <p:spPr>
            <a:xfrm>
              <a:off x="246978" y="1291983"/>
              <a:ext cx="2640115"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ja-JP" sz="1400" dirty="0"/>
                <a:t>1</a:t>
              </a:r>
              <a:r>
                <a:rPr kumimoji="1" lang="ja-JP" altLang="en-US" sz="1400" dirty="0" smtClean="0"/>
                <a:t>日</a:t>
              </a:r>
              <a:endParaRPr kumimoji="1" lang="ja-JP" altLang="en-US" sz="1400" dirty="0"/>
            </a:p>
          </p:txBody>
        </p:sp>
        <p:sp>
          <p:nvSpPr>
            <p:cNvPr id="62" name="角丸四角形 61"/>
            <p:cNvSpPr/>
            <p:nvPr/>
          </p:nvSpPr>
          <p:spPr>
            <a:xfrm>
              <a:off x="1563456"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M1</a:t>
              </a:r>
              <a:endParaRPr kumimoji="1" lang="ja-JP" altLang="en-US" sz="1400" dirty="0"/>
            </a:p>
          </p:txBody>
        </p:sp>
        <p:cxnSp>
          <p:nvCxnSpPr>
            <p:cNvPr id="78" name="直線コネクタ 77"/>
            <p:cNvCxnSpPr/>
            <p:nvPr/>
          </p:nvCxnSpPr>
          <p:spPr>
            <a:xfrm flipH="1">
              <a:off x="3843691" y="3504580"/>
              <a:ext cx="2105592" cy="1697460"/>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2908300" y="3340736"/>
              <a:ext cx="37852" cy="1868357"/>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63" name="角丸四角形 62"/>
            <p:cNvSpPr/>
            <p:nvPr/>
          </p:nvSpPr>
          <p:spPr>
            <a:xfrm>
              <a:off x="2887092"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M2</a:t>
              </a:r>
              <a:endParaRPr kumimoji="1" lang="ja-JP" altLang="en-US" sz="1400" dirty="0"/>
            </a:p>
          </p:txBody>
        </p:sp>
        <p:sp>
          <p:nvSpPr>
            <p:cNvPr id="145" name="テキスト ボックス 144"/>
            <p:cNvSpPr txBox="1"/>
            <p:nvPr/>
          </p:nvSpPr>
          <p:spPr>
            <a:xfrm>
              <a:off x="3143549" y="7721188"/>
              <a:ext cx="1077539" cy="523220"/>
            </a:xfrm>
            <a:prstGeom prst="rect">
              <a:avLst/>
            </a:prstGeom>
            <a:noFill/>
          </p:spPr>
          <p:txBody>
            <a:bodyPr wrap="none" rtlCol="0">
              <a:spAutoFit/>
            </a:bodyPr>
            <a:lstStyle/>
            <a:p>
              <a:pPr algn="ctr"/>
              <a:r>
                <a:rPr kumimoji="1" lang="ja-JP" altLang="en-US" sz="1400" dirty="0" smtClean="0"/>
                <a:t>トリアージ</a:t>
              </a:r>
              <a:endParaRPr kumimoji="1" lang="en-US" altLang="ja-JP" sz="1400" dirty="0" smtClean="0"/>
            </a:p>
            <a:p>
              <a:pPr algn="ctr"/>
              <a:r>
                <a:rPr lang="ja-JP" altLang="en-US" sz="1400" dirty="0"/>
                <a:t>ミーティング</a:t>
              </a:r>
              <a:endParaRPr kumimoji="1" lang="ja-JP" altLang="en-US" sz="1400" dirty="0"/>
            </a:p>
          </p:txBody>
        </p:sp>
        <p:sp>
          <p:nvSpPr>
            <p:cNvPr id="65" name="角丸四角形 64"/>
            <p:cNvSpPr/>
            <p:nvPr/>
          </p:nvSpPr>
          <p:spPr>
            <a:xfrm>
              <a:off x="1371861" y="6836599"/>
              <a:ext cx="5297499"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dirty="0"/>
                <a:t>検証</a:t>
              </a:r>
              <a:endParaRPr kumimoji="1" lang="ja-JP" altLang="en-US" sz="1400" dirty="0"/>
            </a:p>
          </p:txBody>
        </p:sp>
        <p:sp>
          <p:nvSpPr>
            <p:cNvPr id="75" name="角丸四角形 74"/>
            <p:cNvSpPr/>
            <p:nvPr/>
          </p:nvSpPr>
          <p:spPr>
            <a:xfrm>
              <a:off x="2924945" y="3176891"/>
              <a:ext cx="3096344"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dirty="0" smtClean="0"/>
                <a:t>マイルストーン</a:t>
              </a:r>
              <a:endParaRPr kumimoji="1" lang="ja-JP" altLang="en-US" sz="1400" dirty="0"/>
            </a:p>
          </p:txBody>
        </p:sp>
        <p:sp>
          <p:nvSpPr>
            <p:cNvPr id="170" name="テキスト ボックス 169"/>
            <p:cNvSpPr txBox="1"/>
            <p:nvPr/>
          </p:nvSpPr>
          <p:spPr>
            <a:xfrm>
              <a:off x="250659" y="5848980"/>
              <a:ext cx="946093" cy="307777"/>
            </a:xfrm>
            <a:prstGeom prst="rect">
              <a:avLst/>
            </a:prstGeom>
            <a:noFill/>
          </p:spPr>
          <p:txBody>
            <a:bodyPr wrap="none" rtlCol="0">
              <a:spAutoFit/>
            </a:bodyPr>
            <a:lstStyle/>
            <a:p>
              <a:r>
                <a:rPr kumimoji="1" lang="ja-JP" altLang="en-US" sz="1400" dirty="0" smtClean="0"/>
                <a:t>キックオフ</a:t>
              </a:r>
              <a:endParaRPr kumimoji="1" lang="ja-JP" altLang="en-US" sz="1400" dirty="0"/>
            </a:p>
          </p:txBody>
        </p:sp>
        <p:sp>
          <p:nvSpPr>
            <p:cNvPr id="179" name="テキスト ボックス 178"/>
            <p:cNvSpPr txBox="1"/>
            <p:nvPr/>
          </p:nvSpPr>
          <p:spPr>
            <a:xfrm>
              <a:off x="5808353" y="4355976"/>
              <a:ext cx="788999" cy="307777"/>
            </a:xfrm>
            <a:prstGeom prst="rect">
              <a:avLst/>
            </a:prstGeom>
            <a:noFill/>
          </p:spPr>
          <p:txBody>
            <a:bodyPr wrap="none" rtlCol="0">
              <a:spAutoFit/>
            </a:bodyPr>
            <a:lstStyle/>
            <a:p>
              <a:r>
                <a:rPr lang="ja-JP" altLang="en-US" sz="1400" dirty="0"/>
                <a:t>リリース</a:t>
              </a:r>
              <a:endParaRPr kumimoji="1" lang="en-US" altLang="ja-JP" sz="1400" dirty="0" smtClean="0"/>
            </a:p>
          </p:txBody>
        </p:sp>
        <p:grpSp>
          <p:nvGrpSpPr>
            <p:cNvPr id="88" name="グループ化 87"/>
            <p:cNvGrpSpPr/>
            <p:nvPr/>
          </p:nvGrpSpPr>
          <p:grpSpPr>
            <a:xfrm flipH="1" flipV="1">
              <a:off x="188647" y="4968685"/>
              <a:ext cx="432048" cy="844923"/>
              <a:chOff x="6381330" y="4627117"/>
              <a:chExt cx="432047" cy="844923"/>
            </a:xfrm>
          </p:grpSpPr>
          <p:sp>
            <p:nvSpPr>
              <p:cNvPr id="89" name="正方形/長方形 88"/>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90" name="直線コネクタ 89"/>
              <p:cNvCxnSpPr>
                <a:stCxn id="89" idx="0"/>
              </p:cNvCxnSpPr>
              <p:nvPr/>
            </p:nvCxnSpPr>
            <p:spPr>
              <a:xfrm flipH="1" flipV="1">
                <a:off x="6381330" y="4627117"/>
                <a:ext cx="432047" cy="304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4" name="グループ化 93"/>
            <p:cNvGrpSpPr/>
            <p:nvPr/>
          </p:nvGrpSpPr>
          <p:grpSpPr>
            <a:xfrm flipH="1" flipV="1">
              <a:off x="1484784" y="4956423"/>
              <a:ext cx="432048" cy="844923"/>
              <a:chOff x="6381330" y="4627117"/>
              <a:chExt cx="432047" cy="844923"/>
            </a:xfrm>
          </p:grpSpPr>
          <p:sp>
            <p:nvSpPr>
              <p:cNvPr id="95" name="正方形/長方形 94"/>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98" name="直線コネクタ 97"/>
              <p:cNvCxnSpPr>
                <a:stCxn id="95" idx="0"/>
              </p:cNvCxnSpPr>
              <p:nvPr/>
            </p:nvCxnSpPr>
            <p:spPr>
              <a:xfrm flipH="1" flipV="1">
                <a:off x="6381330" y="4627117"/>
                <a:ext cx="432047" cy="304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9" name="グループ化 98"/>
            <p:cNvGrpSpPr/>
            <p:nvPr/>
          </p:nvGrpSpPr>
          <p:grpSpPr>
            <a:xfrm>
              <a:off x="6384142" y="4663753"/>
              <a:ext cx="410184" cy="829493"/>
              <a:chOff x="6403193" y="4642547"/>
              <a:chExt cx="410184" cy="829493"/>
            </a:xfrm>
          </p:grpSpPr>
          <p:sp>
            <p:nvSpPr>
              <p:cNvPr id="101" name="正方形/長方形 100"/>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02" name="直線コネクタ 101"/>
              <p:cNvCxnSpPr>
                <a:stCxn id="101" idx="0"/>
              </p:cNvCxnSpPr>
              <p:nvPr/>
            </p:nvCxnSpPr>
            <p:spPr>
              <a:xfrm flipH="1" flipV="1">
                <a:off x="6403193" y="4642547"/>
                <a:ext cx="410184" cy="2894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1" name="グループ化 160"/>
            <p:cNvGrpSpPr/>
            <p:nvPr/>
          </p:nvGrpSpPr>
          <p:grpSpPr>
            <a:xfrm flipV="1">
              <a:off x="1628800" y="7164288"/>
              <a:ext cx="648072" cy="997386"/>
              <a:chOff x="6165305" y="4474654"/>
              <a:chExt cx="648072" cy="997386"/>
            </a:xfrm>
          </p:grpSpPr>
          <p:sp>
            <p:nvSpPr>
              <p:cNvPr id="162" name="正方形/長方形 161"/>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3" name="直線コネクタ 162"/>
              <p:cNvCxnSpPr>
                <a:stCxn id="162" idx="0"/>
              </p:cNvCxnSpPr>
              <p:nvPr/>
            </p:nvCxnSpPr>
            <p:spPr>
              <a:xfrm flipH="1" flipV="1">
                <a:off x="6165305" y="4474654"/>
                <a:ext cx="648072" cy="4573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6" name="テキスト ボックス 175"/>
            <p:cNvSpPr txBox="1"/>
            <p:nvPr/>
          </p:nvSpPr>
          <p:spPr>
            <a:xfrm>
              <a:off x="1942236" y="8152655"/>
              <a:ext cx="838692" cy="307777"/>
            </a:xfrm>
            <a:prstGeom prst="rect">
              <a:avLst/>
            </a:prstGeom>
            <a:noFill/>
          </p:spPr>
          <p:txBody>
            <a:bodyPr wrap="none" rtlCol="0">
              <a:spAutoFit/>
            </a:bodyPr>
            <a:lstStyle/>
            <a:p>
              <a:pPr algn="ctr"/>
              <a:r>
                <a:rPr lang="en-US" altLang="ja-JP" sz="1400" dirty="0" smtClean="0"/>
                <a:t>RC</a:t>
              </a:r>
              <a:r>
                <a:rPr lang="ja-JP" altLang="en-US" sz="1400" dirty="0" smtClean="0"/>
                <a:t>ビルド</a:t>
              </a:r>
              <a:endParaRPr kumimoji="1" lang="ja-JP" altLang="en-US" sz="1400" dirty="0"/>
            </a:p>
          </p:txBody>
        </p:sp>
        <p:sp>
          <p:nvSpPr>
            <p:cNvPr id="100" name="テキスト ボックス 99"/>
            <p:cNvSpPr txBox="1"/>
            <p:nvPr/>
          </p:nvSpPr>
          <p:spPr>
            <a:xfrm>
              <a:off x="5639654" y="2176572"/>
              <a:ext cx="1281120" cy="523220"/>
            </a:xfrm>
            <a:prstGeom prst="rect">
              <a:avLst/>
            </a:prstGeom>
            <a:noFill/>
          </p:spPr>
          <p:txBody>
            <a:bodyPr wrap="none" rtlCol="0">
              <a:spAutoFit/>
            </a:bodyPr>
            <a:lstStyle/>
            <a:p>
              <a:pPr algn="ctr"/>
              <a:r>
                <a:rPr lang="ja-JP" altLang="en-US" sz="1400" dirty="0" smtClean="0"/>
                <a:t>マイルストーン</a:t>
              </a:r>
              <a:r>
                <a:rPr lang="en-US" altLang="ja-JP" sz="1400" dirty="0" smtClean="0"/>
                <a:t/>
              </a:r>
              <a:br>
                <a:rPr lang="en-US" altLang="ja-JP" sz="1400" dirty="0" smtClean="0"/>
              </a:br>
              <a:r>
                <a:rPr lang="ja-JP" altLang="en-US" sz="1400" dirty="0" smtClean="0"/>
                <a:t>ビルド</a:t>
              </a:r>
              <a:endParaRPr kumimoji="1" lang="ja-JP" altLang="en-US" sz="1400" dirty="0"/>
            </a:p>
          </p:txBody>
        </p:sp>
      </p:grpSp>
    </p:spTree>
    <p:extLst>
      <p:ext uri="{BB962C8B-B14F-4D97-AF65-F5344CB8AC3E}">
        <p14:creationId xmlns:p14="http://schemas.microsoft.com/office/powerpoint/2010/main" val="4241725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グループ化 48"/>
          <p:cNvGrpSpPr/>
          <p:nvPr/>
        </p:nvGrpSpPr>
        <p:grpSpPr>
          <a:xfrm>
            <a:off x="188647" y="230052"/>
            <a:ext cx="6605679" cy="8590420"/>
            <a:chOff x="188647" y="230052"/>
            <a:chExt cx="6605679" cy="8590420"/>
          </a:xfrm>
        </p:grpSpPr>
        <p:cxnSp>
          <p:nvCxnSpPr>
            <p:cNvPr id="3" name="直線コネクタ 2"/>
            <p:cNvCxnSpPr/>
            <p:nvPr/>
          </p:nvCxnSpPr>
          <p:spPr>
            <a:xfrm flipV="1">
              <a:off x="491724" y="1619673"/>
              <a:ext cx="2361212" cy="1740498"/>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grpSp>
          <p:nvGrpSpPr>
            <p:cNvPr id="164" name="グループ化 163"/>
            <p:cNvGrpSpPr/>
            <p:nvPr/>
          </p:nvGrpSpPr>
          <p:grpSpPr>
            <a:xfrm flipV="1">
              <a:off x="2378076" y="7056336"/>
              <a:ext cx="186827" cy="1116064"/>
              <a:chOff x="6626549" y="4800183"/>
              <a:chExt cx="186827" cy="1116064"/>
            </a:xfrm>
          </p:grpSpPr>
          <p:sp>
            <p:nvSpPr>
              <p:cNvPr id="165" name="正方形/長方形 164"/>
              <p:cNvSpPr/>
              <p:nvPr/>
            </p:nvSpPr>
            <p:spPr>
              <a:xfrm>
                <a:off x="6813375" y="4932040"/>
                <a:ext cx="0" cy="98420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6" name="直線コネクタ 165"/>
              <p:cNvCxnSpPr>
                <a:stCxn id="165" idx="0"/>
              </p:cNvCxnSpPr>
              <p:nvPr/>
            </p:nvCxnSpPr>
            <p:spPr>
              <a:xfrm flipH="1" flipV="1">
                <a:off x="6626549" y="4800183"/>
                <a:ext cx="186827" cy="1318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2" name="グループ化 191"/>
            <p:cNvGrpSpPr/>
            <p:nvPr/>
          </p:nvGrpSpPr>
          <p:grpSpPr>
            <a:xfrm flipV="1">
              <a:off x="4583984" y="7092280"/>
              <a:ext cx="357184" cy="792088"/>
              <a:chOff x="6456193" y="4679952"/>
              <a:chExt cx="357184" cy="792088"/>
            </a:xfrm>
          </p:grpSpPr>
          <p:sp>
            <p:nvSpPr>
              <p:cNvPr id="193" name="正方形/長方形 19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94" name="直線コネクタ 193"/>
              <p:cNvCxnSpPr>
                <a:stCxn id="193" idx="0"/>
              </p:cNvCxnSpPr>
              <p:nvPr/>
            </p:nvCxnSpPr>
            <p:spPr>
              <a:xfrm flipH="1" flipV="1">
                <a:off x="6456193" y="4679952"/>
                <a:ext cx="357184" cy="2520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 name="グループ化 188"/>
            <p:cNvGrpSpPr/>
            <p:nvPr/>
          </p:nvGrpSpPr>
          <p:grpSpPr>
            <a:xfrm flipV="1">
              <a:off x="3933056" y="7020272"/>
              <a:ext cx="213168" cy="690447"/>
              <a:chOff x="6600209" y="4781593"/>
              <a:chExt cx="213168" cy="690447"/>
            </a:xfrm>
          </p:grpSpPr>
          <p:sp>
            <p:nvSpPr>
              <p:cNvPr id="190" name="正方形/長方形 189"/>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91" name="直線コネクタ 190"/>
              <p:cNvCxnSpPr>
                <a:stCxn id="190" idx="0"/>
              </p:cNvCxnSpPr>
              <p:nvPr/>
            </p:nvCxnSpPr>
            <p:spPr>
              <a:xfrm flipH="1" flipV="1">
                <a:off x="6600209" y="4781593"/>
                <a:ext cx="213168" cy="15044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6" name="グループ化 185"/>
            <p:cNvGrpSpPr/>
            <p:nvPr/>
          </p:nvGrpSpPr>
          <p:grpSpPr>
            <a:xfrm flipH="1" flipV="1">
              <a:off x="2789984" y="7000444"/>
              <a:ext cx="350984" cy="1315972"/>
              <a:chOff x="6508115" y="4716597"/>
              <a:chExt cx="350983" cy="1315972"/>
            </a:xfrm>
          </p:grpSpPr>
          <p:sp>
            <p:nvSpPr>
              <p:cNvPr id="187" name="正方形/長方形 186"/>
              <p:cNvSpPr/>
              <p:nvPr/>
            </p:nvSpPr>
            <p:spPr>
              <a:xfrm>
                <a:off x="6859097" y="4932040"/>
                <a:ext cx="0" cy="11005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88" name="直線コネクタ 187"/>
              <p:cNvCxnSpPr>
                <a:stCxn id="187" idx="0"/>
              </p:cNvCxnSpPr>
              <p:nvPr/>
            </p:nvCxnSpPr>
            <p:spPr>
              <a:xfrm flipH="1" flipV="1">
                <a:off x="6508115" y="4716597"/>
                <a:ext cx="350983"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2" name="グループ化 181"/>
            <p:cNvGrpSpPr/>
            <p:nvPr/>
          </p:nvGrpSpPr>
          <p:grpSpPr>
            <a:xfrm flipV="1">
              <a:off x="5755147" y="7056336"/>
              <a:ext cx="482165" cy="880295"/>
              <a:chOff x="6331212" y="4591745"/>
              <a:chExt cx="482165" cy="880295"/>
            </a:xfrm>
          </p:grpSpPr>
          <p:sp>
            <p:nvSpPr>
              <p:cNvPr id="183" name="正方形/長方形 18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85" name="直線コネクタ 184"/>
              <p:cNvCxnSpPr>
                <a:stCxn id="183" idx="0"/>
              </p:cNvCxnSpPr>
              <p:nvPr/>
            </p:nvCxnSpPr>
            <p:spPr>
              <a:xfrm flipH="1" flipV="1">
                <a:off x="6331212" y="4591745"/>
                <a:ext cx="482165" cy="3402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7" name="グループ化 166"/>
            <p:cNvGrpSpPr/>
            <p:nvPr/>
          </p:nvGrpSpPr>
          <p:grpSpPr>
            <a:xfrm flipV="1">
              <a:off x="6291267" y="7056336"/>
              <a:ext cx="306085" cy="756024"/>
              <a:chOff x="6507292" y="4716016"/>
              <a:chExt cx="306085" cy="756024"/>
            </a:xfrm>
          </p:grpSpPr>
          <p:sp>
            <p:nvSpPr>
              <p:cNvPr id="168" name="正方形/長方形 167"/>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74" name="直線コネクタ 173"/>
              <p:cNvCxnSpPr>
                <a:stCxn id="168" idx="0"/>
              </p:cNvCxnSpPr>
              <p:nvPr/>
            </p:nvCxnSpPr>
            <p:spPr>
              <a:xfrm flipH="1" flipV="1">
                <a:off x="6507292" y="4716016"/>
                <a:ext cx="306085"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8" name="グループ化 157"/>
            <p:cNvGrpSpPr/>
            <p:nvPr/>
          </p:nvGrpSpPr>
          <p:grpSpPr>
            <a:xfrm flipV="1">
              <a:off x="1412776" y="6984909"/>
              <a:ext cx="305262" cy="755443"/>
              <a:chOff x="6508115" y="4716597"/>
              <a:chExt cx="305262" cy="755443"/>
            </a:xfrm>
          </p:grpSpPr>
          <p:sp>
            <p:nvSpPr>
              <p:cNvPr id="159" name="正方形/長方形 158"/>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0" name="直線コネクタ 159"/>
              <p:cNvCxnSpPr>
                <a:stCxn id="159"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5" name="グループ化 154"/>
            <p:cNvGrpSpPr/>
            <p:nvPr/>
          </p:nvGrpSpPr>
          <p:grpSpPr>
            <a:xfrm>
              <a:off x="1404161" y="2628134"/>
              <a:ext cx="152631" cy="647722"/>
              <a:chOff x="6660746" y="4824318"/>
              <a:chExt cx="152631" cy="647722"/>
            </a:xfrm>
          </p:grpSpPr>
          <p:sp>
            <p:nvSpPr>
              <p:cNvPr id="156" name="正方形/長方形 155"/>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57" name="直線コネクタ 156"/>
              <p:cNvCxnSpPr>
                <a:stCxn id="156" idx="0"/>
              </p:cNvCxnSpPr>
              <p:nvPr/>
            </p:nvCxnSpPr>
            <p:spPr>
              <a:xfrm flipH="1" flipV="1">
                <a:off x="6660746" y="4824318"/>
                <a:ext cx="152631" cy="10772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2" name="グループ化 151"/>
            <p:cNvGrpSpPr/>
            <p:nvPr/>
          </p:nvGrpSpPr>
          <p:grpSpPr>
            <a:xfrm>
              <a:off x="1040122" y="2561985"/>
              <a:ext cx="245861" cy="713521"/>
              <a:chOff x="6567516" y="4758519"/>
              <a:chExt cx="245861" cy="713521"/>
            </a:xfrm>
          </p:grpSpPr>
          <p:sp>
            <p:nvSpPr>
              <p:cNvPr id="153" name="正方形/長方形 15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54" name="直線コネクタ 153"/>
              <p:cNvCxnSpPr>
                <a:stCxn id="153" idx="0"/>
              </p:cNvCxnSpPr>
              <p:nvPr/>
            </p:nvCxnSpPr>
            <p:spPr>
              <a:xfrm flipH="1" flipV="1">
                <a:off x="6567516" y="4758519"/>
                <a:ext cx="245861" cy="1735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6" name="グループ化 145"/>
            <p:cNvGrpSpPr/>
            <p:nvPr/>
          </p:nvGrpSpPr>
          <p:grpSpPr>
            <a:xfrm flipH="1">
              <a:off x="5586842" y="2843808"/>
              <a:ext cx="146414" cy="469314"/>
              <a:chOff x="6597347" y="4779574"/>
              <a:chExt cx="216030" cy="692466"/>
            </a:xfrm>
          </p:grpSpPr>
          <p:sp>
            <p:nvSpPr>
              <p:cNvPr id="147" name="正方形/長方形 146"/>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48" name="直線コネクタ 147"/>
              <p:cNvCxnSpPr>
                <a:stCxn id="147"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9" name="グループ化 138"/>
            <p:cNvGrpSpPr/>
            <p:nvPr/>
          </p:nvGrpSpPr>
          <p:grpSpPr>
            <a:xfrm flipH="1">
              <a:off x="4509120" y="2849975"/>
              <a:ext cx="146414" cy="469314"/>
              <a:chOff x="6597347" y="4779574"/>
              <a:chExt cx="216030" cy="692466"/>
            </a:xfrm>
          </p:grpSpPr>
          <p:sp>
            <p:nvSpPr>
              <p:cNvPr id="140" name="正方形/長方形 139"/>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42" name="直線コネクタ 141"/>
              <p:cNvCxnSpPr>
                <a:stCxn id="140"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5" name="グループ化 134"/>
            <p:cNvGrpSpPr/>
            <p:nvPr/>
          </p:nvGrpSpPr>
          <p:grpSpPr>
            <a:xfrm flipH="1">
              <a:off x="3714634" y="2843808"/>
              <a:ext cx="146414" cy="469314"/>
              <a:chOff x="6597347" y="4779574"/>
              <a:chExt cx="216030" cy="692466"/>
            </a:xfrm>
          </p:grpSpPr>
          <p:sp>
            <p:nvSpPr>
              <p:cNvPr id="136" name="正方形/長方形 135"/>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37" name="直線コネクタ 136"/>
              <p:cNvCxnSpPr>
                <a:stCxn id="136"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 name="グループ化 122"/>
            <p:cNvGrpSpPr/>
            <p:nvPr/>
          </p:nvGrpSpPr>
          <p:grpSpPr>
            <a:xfrm flipH="1">
              <a:off x="2276869" y="2529354"/>
              <a:ext cx="394624" cy="818510"/>
              <a:chOff x="6418755" y="4653530"/>
              <a:chExt cx="394622" cy="818510"/>
            </a:xfrm>
          </p:grpSpPr>
          <p:sp>
            <p:nvSpPr>
              <p:cNvPr id="124" name="正方形/長方形 123"/>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31" name="直線コネクタ 130"/>
              <p:cNvCxnSpPr>
                <a:stCxn id="124" idx="0"/>
              </p:cNvCxnSpPr>
              <p:nvPr/>
            </p:nvCxnSpPr>
            <p:spPr>
              <a:xfrm flipH="1" flipV="1">
                <a:off x="6418755" y="4653530"/>
                <a:ext cx="394622" cy="2785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0" name="グループ化 119"/>
            <p:cNvGrpSpPr/>
            <p:nvPr/>
          </p:nvGrpSpPr>
          <p:grpSpPr>
            <a:xfrm flipH="1">
              <a:off x="1772809" y="2727406"/>
              <a:ext cx="216031" cy="692466"/>
              <a:chOff x="6597347" y="4779574"/>
              <a:chExt cx="216030" cy="692466"/>
            </a:xfrm>
          </p:grpSpPr>
          <p:sp>
            <p:nvSpPr>
              <p:cNvPr id="121" name="正方形/長方形 120"/>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22" name="直線コネクタ 121"/>
              <p:cNvCxnSpPr>
                <a:stCxn id="121"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6" name="グループ化 115"/>
            <p:cNvGrpSpPr/>
            <p:nvPr/>
          </p:nvGrpSpPr>
          <p:grpSpPr>
            <a:xfrm flipH="1">
              <a:off x="2711855" y="918642"/>
              <a:ext cx="146414" cy="469314"/>
              <a:chOff x="6597347" y="4779574"/>
              <a:chExt cx="216030" cy="692466"/>
            </a:xfrm>
          </p:grpSpPr>
          <p:sp>
            <p:nvSpPr>
              <p:cNvPr id="117" name="正方形/長方形 116"/>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19" name="直線コネクタ 118"/>
              <p:cNvCxnSpPr>
                <a:stCxn id="117"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グループ化 103"/>
            <p:cNvGrpSpPr/>
            <p:nvPr/>
          </p:nvGrpSpPr>
          <p:grpSpPr>
            <a:xfrm flipH="1">
              <a:off x="404655" y="927206"/>
              <a:ext cx="216031" cy="692466"/>
              <a:chOff x="6597347" y="4779574"/>
              <a:chExt cx="216030" cy="692466"/>
            </a:xfrm>
          </p:grpSpPr>
          <p:sp>
            <p:nvSpPr>
              <p:cNvPr id="105" name="正方形/長方形 104"/>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06" name="直線コネクタ 105"/>
              <p:cNvCxnSpPr>
                <a:stCxn id="105" idx="0"/>
              </p:cNvCxnSpPr>
              <p:nvPr/>
            </p:nvCxnSpPr>
            <p:spPr>
              <a:xfrm flipH="1" flipV="1">
                <a:off x="6597347" y="4779574"/>
                <a:ext cx="216030" cy="1524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flipH="1">
              <a:off x="2420888" y="3491880"/>
              <a:ext cx="2" cy="1717213"/>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flipH="1">
              <a:off x="1422272" y="5209093"/>
              <a:ext cx="4599017" cy="1627506"/>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432863" y="5848980"/>
              <a:ext cx="1132041" cy="523220"/>
            </a:xfrm>
            <a:prstGeom prst="rect">
              <a:avLst/>
            </a:prstGeom>
            <a:noFill/>
          </p:spPr>
          <p:txBody>
            <a:bodyPr wrap="none" rtlCol="0">
              <a:spAutoFit/>
            </a:bodyPr>
            <a:lstStyle/>
            <a:p>
              <a:r>
                <a:rPr kumimoji="1" lang="ja-JP" altLang="en-US" sz="1400" dirty="0" smtClean="0"/>
                <a:t>プランニング</a:t>
              </a:r>
              <a:endParaRPr kumimoji="1" lang="en-US" altLang="ja-JP" sz="1400" dirty="0" smtClean="0"/>
            </a:p>
            <a:p>
              <a:r>
                <a:rPr lang="ja-JP" altLang="en-US" sz="1400" dirty="0" smtClean="0"/>
                <a:t>コンプリート</a:t>
              </a:r>
              <a:endParaRPr kumimoji="1" lang="ja-JP" altLang="en-US" sz="1400" dirty="0"/>
            </a:p>
          </p:txBody>
        </p:sp>
        <p:sp>
          <p:nvSpPr>
            <p:cNvPr id="7" name="テキスト ボックス 6"/>
            <p:cNvSpPr txBox="1"/>
            <p:nvPr/>
          </p:nvSpPr>
          <p:spPr>
            <a:xfrm>
              <a:off x="5517232" y="2248580"/>
              <a:ext cx="1066318" cy="523220"/>
            </a:xfrm>
            <a:prstGeom prst="rect">
              <a:avLst/>
            </a:prstGeom>
            <a:noFill/>
          </p:spPr>
          <p:txBody>
            <a:bodyPr wrap="none" rtlCol="0">
              <a:spAutoFit/>
            </a:bodyPr>
            <a:lstStyle/>
            <a:p>
              <a:pPr algn="ctr"/>
              <a:r>
                <a:rPr kumimoji="1" lang="ja-JP" altLang="en-US" sz="1400" dirty="0" smtClean="0"/>
                <a:t>コード</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8" name="テキスト ボックス 7"/>
            <p:cNvSpPr txBox="1"/>
            <p:nvPr/>
          </p:nvSpPr>
          <p:spPr>
            <a:xfrm>
              <a:off x="5655287" y="7812360"/>
              <a:ext cx="1077539" cy="738664"/>
            </a:xfrm>
            <a:prstGeom prst="rect">
              <a:avLst/>
            </a:prstGeom>
            <a:noFill/>
          </p:spPr>
          <p:txBody>
            <a:bodyPr wrap="none" rtlCol="0">
              <a:spAutoFit/>
            </a:bodyPr>
            <a:lstStyle/>
            <a:p>
              <a:pPr algn="ctr"/>
              <a:r>
                <a:rPr lang="ja-JP" altLang="en-US" sz="1400" dirty="0" smtClean="0"/>
                <a:t>ポスト</a:t>
              </a:r>
              <a:endParaRPr lang="en-US" altLang="ja-JP" sz="1400" dirty="0" smtClean="0"/>
            </a:p>
            <a:p>
              <a:pPr algn="ctr"/>
              <a:r>
                <a:rPr lang="ja-JP" altLang="en-US" sz="1400" dirty="0" smtClean="0"/>
                <a:t>モータム</a:t>
              </a:r>
              <a:endParaRPr lang="en-US" altLang="ja-JP" sz="1400" dirty="0" smtClean="0"/>
            </a:p>
            <a:p>
              <a:pPr algn="ctr"/>
              <a:r>
                <a:rPr kumimoji="1" lang="ja-JP" altLang="en-US" sz="1400" dirty="0"/>
                <a:t>ミーティング</a:t>
              </a:r>
            </a:p>
          </p:txBody>
        </p:sp>
        <p:sp>
          <p:nvSpPr>
            <p:cNvPr id="9" name="テキスト ボックス 8"/>
            <p:cNvSpPr txBox="1"/>
            <p:nvPr/>
          </p:nvSpPr>
          <p:spPr>
            <a:xfrm>
              <a:off x="3501008" y="2248580"/>
              <a:ext cx="1066318" cy="523220"/>
            </a:xfrm>
            <a:prstGeom prst="rect">
              <a:avLst/>
            </a:prstGeom>
            <a:noFill/>
          </p:spPr>
          <p:txBody>
            <a:bodyPr wrap="none" rtlCol="0">
              <a:spAutoFit/>
            </a:bodyPr>
            <a:lstStyle/>
            <a:p>
              <a:pPr algn="ctr"/>
              <a:r>
                <a:rPr kumimoji="1" lang="ja-JP" altLang="en-US" sz="1400" dirty="0" smtClean="0"/>
                <a:t>スペック</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10" name="テキスト ボックス 9"/>
            <p:cNvSpPr txBox="1"/>
            <p:nvPr/>
          </p:nvSpPr>
          <p:spPr>
            <a:xfrm>
              <a:off x="4506892" y="2267744"/>
              <a:ext cx="1082348" cy="523220"/>
            </a:xfrm>
            <a:prstGeom prst="rect">
              <a:avLst/>
            </a:prstGeom>
            <a:noFill/>
          </p:spPr>
          <p:txBody>
            <a:bodyPr wrap="none" rtlCol="0">
              <a:spAutoFit/>
            </a:bodyPr>
            <a:lstStyle/>
            <a:p>
              <a:pPr algn="ctr"/>
              <a:r>
                <a:rPr kumimoji="1" lang="ja-JP" altLang="en-US" sz="1400" dirty="0" smtClean="0"/>
                <a:t>テストプラン</a:t>
              </a:r>
              <a:r>
                <a:rPr kumimoji="1" lang="en-US" altLang="ja-JP" sz="1400" dirty="0" smtClean="0"/>
                <a:t/>
              </a:r>
              <a:br>
                <a:rPr kumimoji="1" lang="en-US" altLang="ja-JP" sz="1400" dirty="0" smtClean="0"/>
              </a:br>
              <a:r>
                <a:rPr kumimoji="1" lang="ja-JP" altLang="en-US" sz="1400" dirty="0" smtClean="0"/>
                <a:t>コンプリート</a:t>
              </a:r>
              <a:endParaRPr kumimoji="1" lang="ja-JP" altLang="en-US" sz="1400" dirty="0"/>
            </a:p>
          </p:txBody>
        </p:sp>
        <p:sp>
          <p:nvSpPr>
            <p:cNvPr id="11" name="テキスト ボックス 10"/>
            <p:cNvSpPr txBox="1"/>
            <p:nvPr/>
          </p:nvSpPr>
          <p:spPr>
            <a:xfrm>
              <a:off x="5229200" y="7936631"/>
              <a:ext cx="522772" cy="307777"/>
            </a:xfrm>
            <a:prstGeom prst="rect">
              <a:avLst/>
            </a:prstGeom>
            <a:noFill/>
          </p:spPr>
          <p:txBody>
            <a:bodyPr wrap="none" rtlCol="0">
              <a:spAutoFit/>
            </a:bodyPr>
            <a:lstStyle/>
            <a:p>
              <a:r>
                <a:rPr lang="en-US" altLang="ja-JP" sz="1400" dirty="0" smtClean="0"/>
                <a:t>RTM</a:t>
              </a:r>
              <a:endParaRPr kumimoji="1" lang="ja-JP" altLang="en-US" sz="1400" dirty="0"/>
            </a:p>
          </p:txBody>
        </p:sp>
        <p:sp>
          <p:nvSpPr>
            <p:cNvPr id="12" name="テキスト ボックス 11"/>
            <p:cNvSpPr txBox="1"/>
            <p:nvPr/>
          </p:nvSpPr>
          <p:spPr>
            <a:xfrm>
              <a:off x="2837884" y="8297252"/>
              <a:ext cx="1095172" cy="523220"/>
            </a:xfrm>
            <a:prstGeom prst="rect">
              <a:avLst/>
            </a:prstGeom>
            <a:noFill/>
          </p:spPr>
          <p:txBody>
            <a:bodyPr wrap="none" rtlCol="0">
              <a:spAutoFit/>
            </a:bodyPr>
            <a:lstStyle/>
            <a:p>
              <a:pPr algn="ctr"/>
              <a:r>
                <a:rPr lang="ja-JP" altLang="en-US" sz="1400" dirty="0" smtClean="0"/>
                <a:t>フルリグレッ</a:t>
              </a:r>
              <a:endParaRPr lang="en-US" altLang="ja-JP" sz="1400" dirty="0" smtClean="0"/>
            </a:p>
            <a:p>
              <a:pPr algn="ctr"/>
              <a:r>
                <a:rPr lang="ja-JP" altLang="en-US" sz="1400" dirty="0" smtClean="0"/>
                <a:t>ションテスト</a:t>
              </a:r>
              <a:endParaRPr kumimoji="1" lang="ja-JP" altLang="en-US" sz="1400" dirty="0"/>
            </a:p>
          </p:txBody>
        </p:sp>
        <p:sp>
          <p:nvSpPr>
            <p:cNvPr id="13" name="テキスト ボックス 12"/>
            <p:cNvSpPr txBox="1"/>
            <p:nvPr/>
          </p:nvSpPr>
          <p:spPr>
            <a:xfrm>
              <a:off x="658663" y="7740352"/>
              <a:ext cx="970137" cy="307777"/>
            </a:xfrm>
            <a:prstGeom prst="rect">
              <a:avLst/>
            </a:prstGeom>
            <a:noFill/>
          </p:spPr>
          <p:txBody>
            <a:bodyPr wrap="none" rtlCol="0">
              <a:spAutoFit/>
            </a:bodyPr>
            <a:lstStyle/>
            <a:p>
              <a:r>
                <a:rPr kumimoji="1" lang="en-US" altLang="ja-JP" sz="1400" dirty="0" smtClean="0"/>
                <a:t>UI</a:t>
              </a:r>
              <a:r>
                <a:rPr kumimoji="1" lang="ja-JP" altLang="en-US" sz="1400" dirty="0" smtClean="0"/>
                <a:t>フリーズ</a:t>
              </a:r>
              <a:endParaRPr kumimoji="1" lang="ja-JP" altLang="en-US" sz="1400" dirty="0"/>
            </a:p>
          </p:txBody>
        </p:sp>
        <p:sp>
          <p:nvSpPr>
            <p:cNvPr id="14" name="テキスト ボックス 13"/>
            <p:cNvSpPr txBox="1"/>
            <p:nvPr/>
          </p:nvSpPr>
          <p:spPr>
            <a:xfrm>
              <a:off x="980728" y="8172400"/>
              <a:ext cx="809837" cy="523220"/>
            </a:xfrm>
            <a:prstGeom prst="rect">
              <a:avLst/>
            </a:prstGeom>
            <a:noFill/>
          </p:spPr>
          <p:txBody>
            <a:bodyPr wrap="none" rtlCol="0">
              <a:spAutoFit/>
            </a:bodyPr>
            <a:lstStyle/>
            <a:p>
              <a:pPr algn="ctr"/>
              <a:r>
                <a:rPr kumimoji="1" lang="ja-JP" altLang="en-US" sz="1400" dirty="0" smtClean="0"/>
                <a:t>コード</a:t>
              </a:r>
              <a:r>
                <a:rPr kumimoji="1" lang="en-US" altLang="ja-JP" sz="1400" dirty="0" smtClean="0"/>
                <a:t/>
              </a:r>
              <a:br>
                <a:rPr kumimoji="1" lang="en-US" altLang="ja-JP" sz="1400" dirty="0" smtClean="0"/>
              </a:br>
              <a:r>
                <a:rPr kumimoji="1" lang="ja-JP" altLang="en-US" sz="1400" dirty="0" smtClean="0"/>
                <a:t>フリーズ</a:t>
              </a:r>
              <a:endParaRPr kumimoji="1" lang="ja-JP" altLang="en-US" sz="1400" dirty="0"/>
            </a:p>
          </p:txBody>
        </p:sp>
        <p:sp>
          <p:nvSpPr>
            <p:cNvPr id="18" name="テキスト ボックス 17"/>
            <p:cNvSpPr txBox="1"/>
            <p:nvPr/>
          </p:nvSpPr>
          <p:spPr>
            <a:xfrm>
              <a:off x="2405836" y="1835696"/>
              <a:ext cx="1095172" cy="738664"/>
            </a:xfrm>
            <a:prstGeom prst="rect">
              <a:avLst/>
            </a:prstGeom>
            <a:noFill/>
          </p:spPr>
          <p:txBody>
            <a:bodyPr wrap="none" rtlCol="0">
              <a:spAutoFit/>
            </a:bodyPr>
            <a:lstStyle/>
            <a:p>
              <a:pPr algn="ctr"/>
              <a:r>
                <a:rPr lang="ja-JP" altLang="en-US" sz="1400" dirty="0" smtClean="0"/>
                <a:t>レトロ</a:t>
              </a:r>
              <a:endParaRPr lang="en-US" altLang="ja-JP" sz="1400" dirty="0" smtClean="0"/>
            </a:p>
            <a:p>
              <a:pPr algn="ctr"/>
              <a:r>
                <a:rPr lang="ja-JP" altLang="en-US" sz="1400" dirty="0" smtClean="0"/>
                <a:t>スペクティブ</a:t>
              </a:r>
              <a:endParaRPr lang="en-US" altLang="ja-JP" sz="1400" dirty="0" smtClean="0"/>
            </a:p>
            <a:p>
              <a:pPr algn="ctr"/>
              <a:r>
                <a:rPr kumimoji="1" lang="ja-JP" altLang="en-US" sz="1400" dirty="0"/>
                <a:t>ミーティング</a:t>
              </a:r>
            </a:p>
          </p:txBody>
        </p:sp>
        <p:sp>
          <p:nvSpPr>
            <p:cNvPr id="19" name="テキスト ボックス 18"/>
            <p:cNvSpPr txBox="1"/>
            <p:nvPr/>
          </p:nvSpPr>
          <p:spPr>
            <a:xfrm>
              <a:off x="1718950" y="2248580"/>
              <a:ext cx="788998" cy="523220"/>
            </a:xfrm>
            <a:prstGeom prst="rect">
              <a:avLst/>
            </a:prstGeom>
            <a:noFill/>
          </p:spPr>
          <p:txBody>
            <a:bodyPr wrap="none" rtlCol="0">
              <a:spAutoFit/>
            </a:bodyPr>
            <a:lstStyle/>
            <a:p>
              <a:pPr algn="ctr"/>
              <a:r>
                <a:rPr lang="en-US" altLang="ja-JP" sz="1400" dirty="0" smtClean="0"/>
                <a:t>QA</a:t>
              </a:r>
            </a:p>
            <a:p>
              <a:pPr algn="ctr"/>
              <a:r>
                <a:rPr lang="ja-JP" altLang="en-US" sz="1400" dirty="0" smtClean="0"/>
                <a:t>リリース</a:t>
              </a:r>
              <a:endParaRPr kumimoji="1" lang="ja-JP" altLang="en-US" sz="1400" dirty="0"/>
            </a:p>
          </p:txBody>
        </p:sp>
        <p:cxnSp>
          <p:nvCxnSpPr>
            <p:cNvPr id="44" name="直線コネクタ 43"/>
            <p:cNvCxnSpPr>
              <a:stCxn id="15" idx="3"/>
              <a:endCxn id="65" idx="3"/>
            </p:cNvCxnSpPr>
            <p:nvPr/>
          </p:nvCxnSpPr>
          <p:spPr>
            <a:xfrm flipH="1">
              <a:off x="6669360" y="5202255"/>
              <a:ext cx="53004" cy="1798189"/>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4191991" y="7865204"/>
              <a:ext cx="893193" cy="523220"/>
            </a:xfrm>
            <a:prstGeom prst="rect">
              <a:avLst/>
            </a:prstGeom>
            <a:noFill/>
          </p:spPr>
          <p:txBody>
            <a:bodyPr wrap="none" rtlCol="0">
              <a:spAutoFit/>
            </a:bodyPr>
            <a:lstStyle/>
            <a:p>
              <a:pPr algn="ctr"/>
              <a:r>
                <a:rPr kumimoji="1" lang="ja-JP" altLang="en-US" sz="1400" dirty="0" smtClean="0"/>
                <a:t>受け入れ</a:t>
              </a:r>
              <a:endParaRPr kumimoji="1" lang="en-US" altLang="ja-JP" sz="1400" dirty="0" smtClean="0"/>
            </a:p>
            <a:p>
              <a:pPr algn="ctr"/>
              <a:r>
                <a:rPr kumimoji="1" lang="ja-JP" altLang="en-US" sz="1400" dirty="0" smtClean="0"/>
                <a:t>テスト</a:t>
              </a:r>
              <a:endParaRPr kumimoji="1" lang="ja-JP" altLang="en-US" sz="1400" dirty="0"/>
            </a:p>
          </p:txBody>
        </p:sp>
        <p:sp>
          <p:nvSpPr>
            <p:cNvPr id="15" name="角丸四角形 14"/>
            <p:cNvSpPr/>
            <p:nvPr/>
          </p:nvSpPr>
          <p:spPr>
            <a:xfrm>
              <a:off x="5534364" y="5038410"/>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t>安定化</a:t>
              </a:r>
              <a:endParaRPr kumimoji="1" lang="ja-JP" altLang="en-US" sz="1400" dirty="0"/>
            </a:p>
          </p:txBody>
        </p:sp>
        <p:sp>
          <p:nvSpPr>
            <p:cNvPr id="61" name="角丸四角形 60"/>
            <p:cNvSpPr/>
            <p:nvPr/>
          </p:nvSpPr>
          <p:spPr>
            <a:xfrm>
              <a:off x="239820" y="504447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t>計画</a:t>
              </a:r>
              <a:endParaRPr kumimoji="1" lang="ja-JP" altLang="en-US" sz="1400" dirty="0"/>
            </a:p>
          </p:txBody>
        </p:sp>
        <p:sp>
          <p:nvSpPr>
            <p:cNvPr id="64" name="角丸四角形 63"/>
            <p:cNvSpPr/>
            <p:nvPr/>
          </p:nvSpPr>
          <p:spPr>
            <a:xfrm>
              <a:off x="4210728"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M3</a:t>
              </a:r>
              <a:endParaRPr kumimoji="1" lang="ja-JP" altLang="en-US" sz="1400" dirty="0"/>
            </a:p>
          </p:txBody>
        </p:sp>
        <p:sp>
          <p:nvSpPr>
            <p:cNvPr id="74" name="テキスト ボックス 73"/>
            <p:cNvSpPr txBox="1"/>
            <p:nvPr/>
          </p:nvSpPr>
          <p:spPr>
            <a:xfrm>
              <a:off x="430821" y="230052"/>
              <a:ext cx="1218602" cy="738664"/>
            </a:xfrm>
            <a:prstGeom prst="rect">
              <a:avLst/>
            </a:prstGeom>
            <a:noFill/>
          </p:spPr>
          <p:txBody>
            <a:bodyPr wrap="none" rtlCol="0">
              <a:spAutoFit/>
            </a:bodyPr>
            <a:lstStyle/>
            <a:p>
              <a:pPr algn="ctr"/>
              <a:r>
                <a:rPr kumimoji="1" lang="ja-JP" altLang="en-US" sz="1400" dirty="0" smtClean="0"/>
                <a:t>デイリー</a:t>
              </a:r>
              <a:r>
                <a:rPr kumimoji="1" lang="en-US" altLang="ja-JP" sz="1400" dirty="0" smtClean="0"/>
                <a:t/>
              </a:r>
              <a:br>
                <a:rPr kumimoji="1" lang="en-US" altLang="ja-JP" sz="1400" dirty="0" smtClean="0"/>
              </a:br>
              <a:r>
                <a:rPr kumimoji="1" lang="ja-JP" altLang="en-US" sz="1400" dirty="0" smtClean="0"/>
                <a:t>スタンドアップ</a:t>
              </a:r>
              <a:endParaRPr kumimoji="1" lang="en-US" altLang="ja-JP" sz="1400" dirty="0" smtClean="0"/>
            </a:p>
            <a:p>
              <a:pPr algn="ctr"/>
              <a:r>
                <a:rPr lang="ja-JP" altLang="en-US" sz="1400" dirty="0"/>
                <a:t>ミーティング</a:t>
              </a:r>
              <a:endParaRPr kumimoji="1" lang="ja-JP" altLang="en-US" sz="1400" dirty="0"/>
            </a:p>
          </p:txBody>
        </p:sp>
        <p:sp>
          <p:nvSpPr>
            <p:cNvPr id="80" name="テキスト ボックス 79"/>
            <p:cNvSpPr txBox="1"/>
            <p:nvPr/>
          </p:nvSpPr>
          <p:spPr>
            <a:xfrm>
              <a:off x="2351959" y="395536"/>
              <a:ext cx="1412567" cy="523220"/>
            </a:xfrm>
            <a:prstGeom prst="rect">
              <a:avLst/>
            </a:prstGeom>
            <a:noFill/>
          </p:spPr>
          <p:txBody>
            <a:bodyPr wrap="none" rtlCol="0">
              <a:spAutoFit/>
            </a:bodyPr>
            <a:lstStyle/>
            <a:p>
              <a:pPr algn="ctr"/>
              <a:r>
                <a:rPr kumimoji="1" lang="ja-JP" altLang="en-US" sz="1400" dirty="0" smtClean="0"/>
                <a:t>デイリービルドと</a:t>
              </a:r>
              <a:endParaRPr kumimoji="1" lang="en-US" altLang="ja-JP" sz="1400" dirty="0" smtClean="0"/>
            </a:p>
            <a:p>
              <a:pPr algn="ctr"/>
              <a:r>
                <a:rPr kumimoji="1" lang="ja-JP" altLang="en-US" sz="1400" dirty="0" smtClean="0"/>
                <a:t>スモークテスト</a:t>
              </a:r>
              <a:endParaRPr kumimoji="1" lang="ja-JP" altLang="en-US" sz="1400" dirty="0"/>
            </a:p>
          </p:txBody>
        </p:sp>
        <p:sp>
          <p:nvSpPr>
            <p:cNvPr id="125" name="テキスト ボックス 124"/>
            <p:cNvSpPr txBox="1"/>
            <p:nvPr/>
          </p:nvSpPr>
          <p:spPr>
            <a:xfrm>
              <a:off x="245596" y="2104564"/>
              <a:ext cx="1095172" cy="523220"/>
            </a:xfrm>
            <a:prstGeom prst="rect">
              <a:avLst/>
            </a:prstGeom>
            <a:noFill/>
          </p:spPr>
          <p:txBody>
            <a:bodyPr wrap="none" rtlCol="0">
              <a:spAutoFit/>
            </a:bodyPr>
            <a:lstStyle/>
            <a:p>
              <a:pPr algn="ctr"/>
              <a:r>
                <a:rPr kumimoji="1" lang="ja-JP" altLang="en-US" sz="1400" dirty="0" smtClean="0"/>
                <a:t>ウィークリー</a:t>
              </a:r>
              <a:endParaRPr kumimoji="1" lang="en-US" altLang="ja-JP" sz="1400" dirty="0" smtClean="0"/>
            </a:p>
            <a:p>
              <a:pPr algn="ctr"/>
              <a:r>
                <a:rPr kumimoji="1" lang="ja-JP" altLang="en-US" sz="1400" dirty="0" smtClean="0"/>
                <a:t>ビルド</a:t>
              </a:r>
              <a:endParaRPr kumimoji="1" lang="ja-JP" altLang="en-US" sz="1400" dirty="0"/>
            </a:p>
          </p:txBody>
        </p:sp>
        <p:sp>
          <p:nvSpPr>
            <p:cNvPr id="128" name="テキスト ボックス 127"/>
            <p:cNvSpPr txBox="1"/>
            <p:nvPr/>
          </p:nvSpPr>
          <p:spPr>
            <a:xfrm>
              <a:off x="1157774" y="2339752"/>
              <a:ext cx="471026" cy="307777"/>
            </a:xfrm>
            <a:prstGeom prst="rect">
              <a:avLst/>
            </a:prstGeom>
            <a:noFill/>
          </p:spPr>
          <p:txBody>
            <a:bodyPr wrap="none" rtlCol="0">
              <a:spAutoFit/>
            </a:bodyPr>
            <a:lstStyle/>
            <a:p>
              <a:r>
                <a:rPr kumimoji="1" lang="en-US" altLang="ja-JP" sz="1400" dirty="0" smtClean="0"/>
                <a:t>BVT</a:t>
              </a:r>
              <a:endParaRPr kumimoji="1" lang="ja-JP" altLang="en-US" sz="1400" dirty="0"/>
            </a:p>
          </p:txBody>
        </p:sp>
        <p:cxnSp>
          <p:nvCxnSpPr>
            <p:cNvPr id="138" name="直線コネクタ 137"/>
            <p:cNvCxnSpPr/>
            <p:nvPr/>
          </p:nvCxnSpPr>
          <p:spPr>
            <a:xfrm flipH="1">
              <a:off x="252523" y="1468528"/>
              <a:ext cx="7155" cy="1872208"/>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141" name="直線コネクタ 140"/>
            <p:cNvCxnSpPr>
              <a:stCxn id="62" idx="0"/>
            </p:cNvCxnSpPr>
            <p:nvPr/>
          </p:nvCxnSpPr>
          <p:spPr>
            <a:xfrm flipH="1" flipV="1">
              <a:off x="246982" y="3491882"/>
              <a:ext cx="1910474" cy="1553366"/>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36" name="角丸四角形 35"/>
            <p:cNvSpPr/>
            <p:nvPr/>
          </p:nvSpPr>
          <p:spPr>
            <a:xfrm>
              <a:off x="239823" y="3164191"/>
              <a:ext cx="2181067"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400" dirty="0" smtClean="0"/>
                <a:t>一週間</a:t>
              </a:r>
              <a:endParaRPr kumimoji="1" lang="ja-JP" altLang="en-US" sz="1400" dirty="0"/>
            </a:p>
          </p:txBody>
        </p:sp>
        <p:sp>
          <p:nvSpPr>
            <p:cNvPr id="73" name="角丸四角形 72"/>
            <p:cNvSpPr/>
            <p:nvPr/>
          </p:nvSpPr>
          <p:spPr>
            <a:xfrm>
              <a:off x="246978" y="1291983"/>
              <a:ext cx="2640115"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400" dirty="0" smtClean="0"/>
                <a:t>一日</a:t>
              </a:r>
              <a:endParaRPr kumimoji="1" lang="ja-JP" altLang="en-US" sz="1400" dirty="0"/>
            </a:p>
          </p:txBody>
        </p:sp>
        <p:sp>
          <p:nvSpPr>
            <p:cNvPr id="62" name="角丸四角形 61"/>
            <p:cNvSpPr/>
            <p:nvPr/>
          </p:nvSpPr>
          <p:spPr>
            <a:xfrm>
              <a:off x="1563456"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M1</a:t>
              </a:r>
              <a:endParaRPr kumimoji="1" lang="ja-JP" altLang="en-US" sz="1400" dirty="0"/>
            </a:p>
          </p:txBody>
        </p:sp>
        <p:cxnSp>
          <p:nvCxnSpPr>
            <p:cNvPr id="78" name="直線コネクタ 77"/>
            <p:cNvCxnSpPr/>
            <p:nvPr/>
          </p:nvCxnSpPr>
          <p:spPr>
            <a:xfrm flipH="1">
              <a:off x="3843691" y="3504580"/>
              <a:ext cx="2105592" cy="1697460"/>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2908300" y="3340736"/>
              <a:ext cx="37852" cy="1868357"/>
            </a:xfrm>
            <a:prstGeom prst="line">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63" name="角丸四角形 62"/>
            <p:cNvSpPr/>
            <p:nvPr/>
          </p:nvSpPr>
          <p:spPr>
            <a:xfrm>
              <a:off x="2887092" y="5045248"/>
              <a:ext cx="1188000" cy="3276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dirty="0" smtClean="0"/>
                <a:t>M2</a:t>
              </a:r>
              <a:endParaRPr kumimoji="1" lang="ja-JP" altLang="en-US" sz="1400" dirty="0"/>
            </a:p>
          </p:txBody>
        </p:sp>
        <p:sp>
          <p:nvSpPr>
            <p:cNvPr id="145" name="テキスト ボックス 144"/>
            <p:cNvSpPr txBox="1"/>
            <p:nvPr/>
          </p:nvSpPr>
          <p:spPr>
            <a:xfrm>
              <a:off x="3143549" y="7721188"/>
              <a:ext cx="1077539" cy="523220"/>
            </a:xfrm>
            <a:prstGeom prst="rect">
              <a:avLst/>
            </a:prstGeom>
            <a:noFill/>
          </p:spPr>
          <p:txBody>
            <a:bodyPr wrap="none" rtlCol="0">
              <a:spAutoFit/>
            </a:bodyPr>
            <a:lstStyle/>
            <a:p>
              <a:pPr algn="ctr"/>
              <a:r>
                <a:rPr kumimoji="1" lang="ja-JP" altLang="en-US" sz="1400" dirty="0" smtClean="0"/>
                <a:t>トリアージ</a:t>
              </a:r>
              <a:endParaRPr kumimoji="1" lang="en-US" altLang="ja-JP" sz="1400" dirty="0" smtClean="0"/>
            </a:p>
            <a:p>
              <a:pPr algn="ctr"/>
              <a:r>
                <a:rPr lang="ja-JP" altLang="en-US" sz="1400" dirty="0"/>
                <a:t>ミーティング</a:t>
              </a:r>
              <a:endParaRPr kumimoji="1" lang="ja-JP" altLang="en-US" sz="1400" dirty="0"/>
            </a:p>
          </p:txBody>
        </p:sp>
        <p:sp>
          <p:nvSpPr>
            <p:cNvPr id="65" name="角丸四角形 64"/>
            <p:cNvSpPr/>
            <p:nvPr/>
          </p:nvSpPr>
          <p:spPr>
            <a:xfrm>
              <a:off x="1371861" y="6836599"/>
              <a:ext cx="5297499"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dirty="0"/>
                <a:t>安定化</a:t>
              </a:r>
              <a:endParaRPr kumimoji="1" lang="ja-JP" altLang="en-US" sz="1400" dirty="0"/>
            </a:p>
          </p:txBody>
        </p:sp>
        <p:sp>
          <p:nvSpPr>
            <p:cNvPr id="75" name="角丸四角形 74"/>
            <p:cNvSpPr/>
            <p:nvPr/>
          </p:nvSpPr>
          <p:spPr>
            <a:xfrm>
              <a:off x="2924945" y="3176891"/>
              <a:ext cx="3096344" cy="3276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dirty="0" smtClean="0"/>
                <a:t>マイルストーン</a:t>
              </a:r>
              <a:endParaRPr kumimoji="1" lang="ja-JP" altLang="en-US" sz="1400" dirty="0"/>
            </a:p>
          </p:txBody>
        </p:sp>
        <p:sp>
          <p:nvSpPr>
            <p:cNvPr id="170" name="テキスト ボックス 169"/>
            <p:cNvSpPr txBox="1"/>
            <p:nvPr/>
          </p:nvSpPr>
          <p:spPr>
            <a:xfrm>
              <a:off x="250659" y="5848980"/>
              <a:ext cx="946093" cy="307777"/>
            </a:xfrm>
            <a:prstGeom prst="rect">
              <a:avLst/>
            </a:prstGeom>
            <a:noFill/>
          </p:spPr>
          <p:txBody>
            <a:bodyPr wrap="none" rtlCol="0">
              <a:spAutoFit/>
            </a:bodyPr>
            <a:lstStyle/>
            <a:p>
              <a:r>
                <a:rPr kumimoji="1" lang="ja-JP" altLang="en-US" sz="1400" dirty="0" smtClean="0"/>
                <a:t>キックオフ</a:t>
              </a:r>
              <a:endParaRPr kumimoji="1" lang="ja-JP" altLang="en-US" sz="1400" dirty="0"/>
            </a:p>
          </p:txBody>
        </p:sp>
        <p:sp>
          <p:nvSpPr>
            <p:cNvPr id="179" name="テキスト ボックス 178"/>
            <p:cNvSpPr txBox="1"/>
            <p:nvPr/>
          </p:nvSpPr>
          <p:spPr>
            <a:xfrm>
              <a:off x="5808353" y="4355976"/>
              <a:ext cx="788999" cy="307777"/>
            </a:xfrm>
            <a:prstGeom prst="rect">
              <a:avLst/>
            </a:prstGeom>
            <a:noFill/>
          </p:spPr>
          <p:txBody>
            <a:bodyPr wrap="none" rtlCol="0">
              <a:spAutoFit/>
            </a:bodyPr>
            <a:lstStyle/>
            <a:p>
              <a:r>
                <a:rPr lang="ja-JP" altLang="en-US" sz="1400" dirty="0"/>
                <a:t>リリース</a:t>
              </a:r>
              <a:endParaRPr kumimoji="1" lang="en-US" altLang="ja-JP" sz="1400" dirty="0" smtClean="0"/>
            </a:p>
          </p:txBody>
        </p:sp>
        <p:grpSp>
          <p:nvGrpSpPr>
            <p:cNvPr id="88" name="グループ化 87"/>
            <p:cNvGrpSpPr/>
            <p:nvPr/>
          </p:nvGrpSpPr>
          <p:grpSpPr>
            <a:xfrm flipH="1" flipV="1">
              <a:off x="188647" y="4968685"/>
              <a:ext cx="432048" cy="844923"/>
              <a:chOff x="6381330" y="4627117"/>
              <a:chExt cx="432047" cy="844923"/>
            </a:xfrm>
          </p:grpSpPr>
          <p:sp>
            <p:nvSpPr>
              <p:cNvPr id="89" name="正方形/長方形 88"/>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90" name="直線コネクタ 89"/>
              <p:cNvCxnSpPr>
                <a:stCxn id="89" idx="0"/>
              </p:cNvCxnSpPr>
              <p:nvPr/>
            </p:nvCxnSpPr>
            <p:spPr>
              <a:xfrm flipH="1" flipV="1">
                <a:off x="6381330" y="4627117"/>
                <a:ext cx="432047" cy="304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4" name="グループ化 93"/>
            <p:cNvGrpSpPr/>
            <p:nvPr/>
          </p:nvGrpSpPr>
          <p:grpSpPr>
            <a:xfrm flipH="1" flipV="1">
              <a:off x="1484784" y="4956423"/>
              <a:ext cx="432048" cy="844923"/>
              <a:chOff x="6381330" y="4627117"/>
              <a:chExt cx="432047" cy="844923"/>
            </a:xfrm>
          </p:grpSpPr>
          <p:sp>
            <p:nvSpPr>
              <p:cNvPr id="95" name="正方形/長方形 94"/>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98" name="直線コネクタ 97"/>
              <p:cNvCxnSpPr>
                <a:stCxn id="95" idx="0"/>
              </p:cNvCxnSpPr>
              <p:nvPr/>
            </p:nvCxnSpPr>
            <p:spPr>
              <a:xfrm flipH="1" flipV="1">
                <a:off x="6381330" y="4627117"/>
                <a:ext cx="432047" cy="304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9" name="グループ化 98"/>
            <p:cNvGrpSpPr/>
            <p:nvPr/>
          </p:nvGrpSpPr>
          <p:grpSpPr>
            <a:xfrm>
              <a:off x="6384142" y="4663753"/>
              <a:ext cx="410184" cy="829493"/>
              <a:chOff x="6403193" y="4642547"/>
              <a:chExt cx="410184" cy="829493"/>
            </a:xfrm>
          </p:grpSpPr>
          <p:sp>
            <p:nvSpPr>
              <p:cNvPr id="101" name="正方形/長方形 100"/>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02" name="直線コネクタ 101"/>
              <p:cNvCxnSpPr>
                <a:stCxn id="101" idx="0"/>
              </p:cNvCxnSpPr>
              <p:nvPr/>
            </p:nvCxnSpPr>
            <p:spPr>
              <a:xfrm flipH="1" flipV="1">
                <a:off x="6403193" y="4642547"/>
                <a:ext cx="410184" cy="2894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1" name="グループ化 160"/>
            <p:cNvGrpSpPr/>
            <p:nvPr/>
          </p:nvGrpSpPr>
          <p:grpSpPr>
            <a:xfrm flipV="1">
              <a:off x="1628800" y="7164288"/>
              <a:ext cx="648072" cy="997386"/>
              <a:chOff x="6165305" y="4474654"/>
              <a:chExt cx="648072" cy="997386"/>
            </a:xfrm>
          </p:grpSpPr>
          <p:sp>
            <p:nvSpPr>
              <p:cNvPr id="162" name="正方形/長方形 161"/>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63" name="直線コネクタ 162"/>
              <p:cNvCxnSpPr>
                <a:stCxn id="162" idx="0"/>
              </p:cNvCxnSpPr>
              <p:nvPr/>
            </p:nvCxnSpPr>
            <p:spPr>
              <a:xfrm flipH="1" flipV="1">
                <a:off x="6165305" y="4474654"/>
                <a:ext cx="648072" cy="4573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6" name="テキスト ボックス 175"/>
            <p:cNvSpPr txBox="1"/>
            <p:nvPr/>
          </p:nvSpPr>
          <p:spPr>
            <a:xfrm>
              <a:off x="1942236" y="8152655"/>
              <a:ext cx="838692" cy="307777"/>
            </a:xfrm>
            <a:prstGeom prst="rect">
              <a:avLst/>
            </a:prstGeom>
            <a:noFill/>
          </p:spPr>
          <p:txBody>
            <a:bodyPr wrap="none" rtlCol="0">
              <a:spAutoFit/>
            </a:bodyPr>
            <a:lstStyle/>
            <a:p>
              <a:pPr algn="ctr"/>
              <a:r>
                <a:rPr lang="en-US" altLang="ja-JP" sz="1400" dirty="0" smtClean="0"/>
                <a:t>RC</a:t>
              </a:r>
              <a:r>
                <a:rPr lang="ja-JP" altLang="en-US" sz="1400" dirty="0" smtClean="0"/>
                <a:t>ビルド</a:t>
              </a:r>
              <a:endParaRPr kumimoji="1" lang="ja-JP" altLang="en-US" sz="1400" dirty="0"/>
            </a:p>
          </p:txBody>
        </p:sp>
      </p:grpSp>
    </p:spTree>
    <p:extLst>
      <p:ext uri="{BB962C8B-B14F-4D97-AF65-F5344CB8AC3E}">
        <p14:creationId xmlns:p14="http://schemas.microsoft.com/office/powerpoint/2010/main" val="1488272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en-US"/>
          </a:p>
        </p:txBody>
      </p:sp>
      <p:grpSp>
        <p:nvGrpSpPr>
          <p:cNvPr id="3" name="グループ化 2"/>
          <p:cNvGrpSpPr/>
          <p:nvPr/>
        </p:nvGrpSpPr>
        <p:grpSpPr>
          <a:xfrm>
            <a:off x="620688" y="2915816"/>
            <a:ext cx="305262" cy="755443"/>
            <a:chOff x="6508115" y="4716597"/>
            <a:chExt cx="305262" cy="755443"/>
          </a:xfrm>
        </p:grpSpPr>
        <p:sp>
          <p:nvSpPr>
            <p:cNvPr id="4" name="正方形/長方形 3"/>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5" name="直線コネクタ 4"/>
            <p:cNvCxnSpPr>
              <a:stCxn id="4"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グループ化 5"/>
          <p:cNvGrpSpPr/>
          <p:nvPr/>
        </p:nvGrpSpPr>
        <p:grpSpPr>
          <a:xfrm flipH="1">
            <a:off x="1179519" y="2915816"/>
            <a:ext cx="305263" cy="755443"/>
            <a:chOff x="6508115" y="4716597"/>
            <a:chExt cx="305262" cy="755443"/>
          </a:xfrm>
        </p:grpSpPr>
        <p:sp>
          <p:nvSpPr>
            <p:cNvPr id="7" name="正方形/長方形 6"/>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8" name="直線コネクタ 7"/>
            <p:cNvCxnSpPr>
              <a:stCxn id="7"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グループ化 8"/>
          <p:cNvGrpSpPr/>
          <p:nvPr/>
        </p:nvGrpSpPr>
        <p:grpSpPr>
          <a:xfrm flipV="1">
            <a:off x="2763698" y="2915816"/>
            <a:ext cx="305262" cy="755443"/>
            <a:chOff x="6508115" y="4716597"/>
            <a:chExt cx="305262" cy="755443"/>
          </a:xfrm>
        </p:grpSpPr>
        <p:sp>
          <p:nvSpPr>
            <p:cNvPr id="10" name="正方形/長方形 9"/>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1" name="直線コネクタ 10"/>
            <p:cNvCxnSpPr>
              <a:stCxn id="10"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グループ化 11"/>
          <p:cNvGrpSpPr/>
          <p:nvPr/>
        </p:nvGrpSpPr>
        <p:grpSpPr>
          <a:xfrm flipH="1" flipV="1">
            <a:off x="2115623" y="2915816"/>
            <a:ext cx="305263" cy="755443"/>
            <a:chOff x="6508115" y="4716597"/>
            <a:chExt cx="305262" cy="755443"/>
          </a:xfrm>
        </p:grpSpPr>
        <p:sp>
          <p:nvSpPr>
            <p:cNvPr id="13" name="正方形/長方形 12"/>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4" name="直線コネクタ 13"/>
            <p:cNvCxnSpPr>
              <a:stCxn id="13"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p:cNvGrpSpPr/>
          <p:nvPr/>
        </p:nvGrpSpPr>
        <p:grpSpPr>
          <a:xfrm>
            <a:off x="517111" y="4499992"/>
            <a:ext cx="561239" cy="936104"/>
            <a:chOff x="6252138" y="4535936"/>
            <a:chExt cx="561239" cy="936104"/>
          </a:xfrm>
        </p:grpSpPr>
        <p:sp>
          <p:nvSpPr>
            <p:cNvPr id="16" name="正方形/長方形 15"/>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17" name="直線コネクタ 16"/>
            <p:cNvCxnSpPr>
              <a:stCxn id="16" idx="0"/>
            </p:cNvCxnSpPr>
            <p:nvPr/>
          </p:nvCxnSpPr>
          <p:spPr>
            <a:xfrm flipH="1" flipV="1">
              <a:off x="6252138" y="4535936"/>
              <a:ext cx="561239" cy="39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p:nvGrpSpPr>
        <p:grpSpPr>
          <a:xfrm flipH="1">
            <a:off x="1331919" y="4680653"/>
            <a:ext cx="305263" cy="755443"/>
            <a:chOff x="6508115" y="4716597"/>
            <a:chExt cx="305262" cy="755443"/>
          </a:xfrm>
        </p:grpSpPr>
        <p:sp>
          <p:nvSpPr>
            <p:cNvPr id="19" name="正方形/長方形 18"/>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20" name="直線コネクタ 19"/>
            <p:cNvCxnSpPr>
              <a:stCxn id="19"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p:nvGrpSpPr>
        <p:grpSpPr>
          <a:xfrm flipV="1">
            <a:off x="2916098" y="4680653"/>
            <a:ext cx="305262" cy="755443"/>
            <a:chOff x="6508115" y="4716597"/>
            <a:chExt cx="305262" cy="755443"/>
          </a:xfrm>
        </p:grpSpPr>
        <p:sp>
          <p:nvSpPr>
            <p:cNvPr id="22" name="正方形/長方形 21"/>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23" name="直線コネクタ 22"/>
            <p:cNvCxnSpPr>
              <a:stCxn id="22"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グループ化 23"/>
          <p:cNvGrpSpPr/>
          <p:nvPr/>
        </p:nvGrpSpPr>
        <p:grpSpPr>
          <a:xfrm flipH="1" flipV="1">
            <a:off x="2268023" y="4680653"/>
            <a:ext cx="305263" cy="755443"/>
            <a:chOff x="6508115" y="4716597"/>
            <a:chExt cx="305262" cy="755443"/>
          </a:xfrm>
        </p:grpSpPr>
        <p:sp>
          <p:nvSpPr>
            <p:cNvPr id="25" name="正方形/長方形 24"/>
            <p:cNvSpPr/>
            <p:nvPr/>
          </p:nvSpPr>
          <p:spPr>
            <a:xfrm>
              <a:off x="6813376" y="4932040"/>
              <a:ext cx="0" cy="540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p>
          </p:txBody>
        </p:sp>
        <p:cxnSp>
          <p:nvCxnSpPr>
            <p:cNvPr id="26" name="直線コネクタ 25"/>
            <p:cNvCxnSpPr>
              <a:stCxn id="25" idx="0"/>
            </p:cNvCxnSpPr>
            <p:nvPr/>
          </p:nvCxnSpPr>
          <p:spPr>
            <a:xfrm flipH="1" flipV="1">
              <a:off x="6508115" y="4716597"/>
              <a:ext cx="305262" cy="2154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6974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4106972689"/>
              </p:ext>
            </p:extLst>
          </p:nvPr>
        </p:nvGraphicFramePr>
        <p:xfrm>
          <a:off x="116632" y="683568"/>
          <a:ext cx="6624736" cy="7920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3280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68849592"/>
              </p:ext>
            </p:extLst>
          </p:nvPr>
        </p:nvGraphicFramePr>
        <p:xfrm>
          <a:off x="116632" y="251520"/>
          <a:ext cx="6624736" cy="8352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4450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097421205"/>
              </p:ext>
            </p:extLst>
          </p:nvPr>
        </p:nvGraphicFramePr>
        <p:xfrm>
          <a:off x="116632" y="683568"/>
          <a:ext cx="6624736" cy="7416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7410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36802020"/>
              </p:ext>
            </p:extLst>
          </p:nvPr>
        </p:nvGraphicFramePr>
        <p:xfrm>
          <a:off x="116632" y="683568"/>
          <a:ext cx="6624736" cy="7416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1209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133053098"/>
              </p:ext>
            </p:extLst>
          </p:nvPr>
        </p:nvGraphicFramePr>
        <p:xfrm>
          <a:off x="476672" y="467544"/>
          <a:ext cx="5832648" cy="7776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1587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284970579"/>
              </p:ext>
            </p:extLst>
          </p:nvPr>
        </p:nvGraphicFramePr>
        <p:xfrm>
          <a:off x="260648" y="467544"/>
          <a:ext cx="6381328" cy="7776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89752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4075469395"/>
              </p:ext>
            </p:extLst>
          </p:nvPr>
        </p:nvGraphicFramePr>
        <p:xfrm>
          <a:off x="260648" y="467544"/>
          <a:ext cx="6381328" cy="7776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401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7698</TotalTime>
  <Words>1944</Words>
  <Application>Microsoft Office PowerPoint</Application>
  <PresentationFormat>画面に合わせる (4:3)</PresentationFormat>
  <Paragraphs>689</Paragraphs>
  <Slides>25</Slides>
  <Notes>5</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Yoshifumi Tsuda</dc:creator>
  <cp:lastModifiedBy>Yoshifumi Tsuda</cp:lastModifiedBy>
  <cp:revision>198</cp:revision>
  <dcterms:created xsi:type="dcterms:W3CDTF">2010-09-01T05:37:37Z</dcterms:created>
  <dcterms:modified xsi:type="dcterms:W3CDTF">2011-08-12T02:34:45Z</dcterms:modified>
</cp:coreProperties>
</file>