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7"/>
  </p:notes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009900"/>
    <a:srgbClr val="FF5050"/>
    <a:srgbClr val="3399FF"/>
    <a:srgbClr val="0099FF"/>
    <a:srgbClr val="FFFF00"/>
    <a:srgbClr val="66FF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4672" autoAdjust="0"/>
  </p:normalViewPr>
  <p:slideViewPr>
    <p:cSldViewPr>
      <p:cViewPr varScale="1">
        <p:scale>
          <a:sx n="165" d="100"/>
          <a:sy n="165" d="100"/>
        </p:scale>
        <p:origin x="1590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1013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02B9A621-B304-48A3-BFE4-B4F5868F79E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91968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018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86019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6020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021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022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023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024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6025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026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8602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ja-JP" altLang="en-US" noProof="0" smtClean="0"/>
              <a:t>マスター タイトルの書式設定</a:t>
            </a:r>
          </a:p>
        </p:txBody>
      </p:sp>
      <p:sp>
        <p:nvSpPr>
          <p:cNvPr id="8602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ja-JP" altLang="en-US" noProof="0" smtClean="0"/>
              <a:t>マスター サブタイトルの書式設定</a:t>
            </a:r>
          </a:p>
        </p:txBody>
      </p:sp>
      <p:sp>
        <p:nvSpPr>
          <p:cNvPr id="86029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86030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86031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7D9E1E0C-14A1-4AA1-9700-D16B2D55BB5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53C957-9486-4B82-B5DD-B9B303C4B41E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13802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69100" y="115888"/>
            <a:ext cx="2195513" cy="626586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9388" y="115888"/>
            <a:ext cx="6437312" cy="62658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6A76CB-634B-452A-8E4A-520B22BB6B82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460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8EF2CD-186D-4511-9078-ADE572670C5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97727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ctr"/>
          <a:lstStyle>
            <a:lvl1pPr algn="ctr"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D6730C-816E-4B79-AF8B-9E895EFC600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4407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9388" y="1052513"/>
            <a:ext cx="4316412" cy="53292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316413" cy="53292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7E5437-8960-436C-A9DC-C9E444A27599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50318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ACD612-7F56-41D1-90BD-5064A3EC3A8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59240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E67DDD-1D83-4E60-AC35-72C00FDE8E1B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82251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1AD516-E11A-4958-B719-D82B1C07A6B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3034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72CA32-C278-4B90-8536-A1E81387161D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43483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63FFB1-E000-4FA0-9F88-506D28D70399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2976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20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en-US" altLang="ja-JP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2133600" cy="27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A7BEDE21-6B4E-4C7F-A043-26CC2CF446AA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8499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84997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499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99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00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00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00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500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500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8500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179388" y="115888"/>
            <a:ext cx="8785225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8500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188"/>
            <a:ext cx="2895600" cy="27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/>
            </a:lvl1pPr>
          </a:lstStyle>
          <a:p>
            <a:endParaRPr lang="en-US" altLang="ja-JP"/>
          </a:p>
        </p:txBody>
      </p:sp>
      <p:sp>
        <p:nvSpPr>
          <p:cNvPr id="850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052513"/>
            <a:ext cx="8785225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kumimoji="1"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kumimoji="1" sz="2800" kern="1200">
          <a:solidFill>
            <a:srgbClr val="FFD1E8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kumimoji="1" sz="2400" kern="1200">
          <a:solidFill>
            <a:srgbClr val="4BD0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kumimoji="1" sz="2000" kern="1200">
          <a:solidFill>
            <a:srgbClr val="33CC33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kumimoji="1"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ユーザ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1E0C-14A1-4AA1-9700-D16B2D55BB54}" type="slidenum">
              <a:rPr lang="en-US" altLang="ja-JP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64645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フォルダ構成</a:t>
            </a:r>
            <a:endParaRPr kumimoji="1" lang="ja-JP" alt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ja-JP" altLang="en-US" smtClean="0"/>
              <a:t>ユーザルートフォルダ（アプリ固定）</a:t>
            </a:r>
            <a:endParaRPr lang="en-US" altLang="ja-JP" smtClean="0"/>
          </a:p>
          <a:p>
            <a:pPr lvl="1"/>
            <a:r>
              <a:rPr lang="en-US" altLang="ja-JP" smtClean="0"/>
              <a:t>$(UserRoot) = $(AppData)/Users</a:t>
            </a:r>
          </a:p>
          <a:p>
            <a:pPr lvl="1"/>
            <a:endParaRPr lang="en-US" altLang="ja-JP" smtClean="0"/>
          </a:p>
          <a:p>
            <a:r>
              <a:rPr lang="ja-JP" altLang="en-US" smtClean="0"/>
              <a:t>ユーザフォルダ</a:t>
            </a:r>
            <a:endParaRPr lang="en-US" altLang="ja-JP" smtClean="0"/>
          </a:p>
          <a:p>
            <a:pPr lvl="1"/>
            <a:r>
              <a:rPr lang="en-US" altLang="ja-JP" smtClean="0"/>
              <a:t>$(User) = $(</a:t>
            </a:r>
            <a:r>
              <a:rPr lang="en-US" altLang="ja-JP"/>
              <a:t>AppData)/Users/&lt;</a:t>
            </a:r>
            <a:r>
              <a:rPr lang="ja-JP" altLang="en-US" smtClean="0"/>
              <a:t>ユーザフォルダ名</a:t>
            </a:r>
            <a:r>
              <a:rPr lang="en-US" altLang="ja-JP" smtClean="0"/>
              <a:t>&gt;</a:t>
            </a:r>
          </a:p>
          <a:p>
            <a:pPr lvl="1"/>
            <a:r>
              <a:rPr lang="en-US" altLang="ja-JP" smtClean="0"/>
              <a:t>&lt;</a:t>
            </a:r>
            <a:r>
              <a:rPr lang="ja-JP" altLang="en-US" smtClean="0"/>
              <a:t>ユーザフォルダ名</a:t>
            </a:r>
            <a:r>
              <a:rPr lang="en-US" altLang="ja-JP" smtClean="0"/>
              <a:t>&gt; = &lt;SST</a:t>
            </a:r>
            <a:r>
              <a:rPr lang="ja-JP" altLang="en-US" smtClean="0"/>
              <a:t>ユーザ名</a:t>
            </a:r>
            <a:r>
              <a:rPr lang="en-US" altLang="ja-JP" smtClean="0"/>
              <a:t>&gt;</a:t>
            </a:r>
          </a:p>
          <a:p>
            <a:pPr lvl="2"/>
            <a:r>
              <a:rPr lang="en-US" altLang="ja-JP" smtClean="0"/>
              <a:t>SST</a:t>
            </a:r>
            <a:r>
              <a:rPr lang="ja-JP" altLang="en-US" smtClean="0"/>
              <a:t>ユーザ名に使用禁止文字（ファイル名、パスで使えない文字）が含まれている場合は、</a:t>
            </a:r>
            <a:r>
              <a:rPr lang="en-US" altLang="ja-JP" smtClean="0"/>
              <a:t>’_’</a:t>
            </a:r>
            <a:r>
              <a:rPr lang="ja-JP" altLang="en-US" smtClean="0"/>
              <a:t>に置換する。</a:t>
            </a:r>
            <a:endParaRPr lang="en-US" altLang="ja-JP" smtClean="0"/>
          </a:p>
          <a:p>
            <a:pPr lvl="2"/>
            <a:endParaRPr lang="en-US" altLang="ja-JP" smtClean="0"/>
          </a:p>
          <a:p>
            <a:r>
              <a:rPr lang="ja-JP" altLang="en-US" smtClean="0"/>
              <a:t>ユーザファイル</a:t>
            </a:r>
            <a:endParaRPr lang="en-US" altLang="ja-JP" smtClean="0"/>
          </a:p>
          <a:p>
            <a:pPr lvl="1"/>
            <a:r>
              <a:rPr kumimoji="1" lang="en-US" altLang="ja-JP" smtClean="0"/>
              <a:t>$(User)/Properties.xml</a:t>
            </a:r>
          </a:p>
          <a:p>
            <a:pPr lvl="2"/>
            <a:r>
              <a:rPr lang="ja-JP" altLang="en-US" smtClean="0"/>
              <a:t>基本情報。名前とか、曲の検索パスとか。</a:t>
            </a:r>
            <a:endParaRPr kumimoji="1" lang="en-US" altLang="ja-JP" smtClean="0"/>
          </a:p>
          <a:p>
            <a:pPr lvl="1"/>
            <a:r>
              <a:rPr lang="en-US" altLang="ja-JP"/>
              <a:t>$(User</a:t>
            </a:r>
            <a:r>
              <a:rPr lang="en-US" altLang="ja-JP" smtClean="0"/>
              <a:t>)/Options.xml</a:t>
            </a:r>
          </a:p>
          <a:p>
            <a:pPr lvl="2"/>
            <a:r>
              <a:rPr kumimoji="1" lang="ja-JP" altLang="en-US" smtClean="0"/>
              <a:t>オプション情報。</a:t>
            </a:r>
            <a:r>
              <a:rPr kumimoji="1" lang="en-US" altLang="ja-JP" smtClean="0"/>
              <a:t>AutoPlay</a:t>
            </a:r>
            <a:r>
              <a:rPr kumimoji="1" lang="ja-JP" altLang="en-US" smtClean="0"/>
              <a:t>とか。</a:t>
            </a:r>
            <a:endParaRPr kumimoji="1" lang="en-US" altLang="ja-JP" smtClean="0"/>
          </a:p>
          <a:p>
            <a:pPr lvl="2"/>
            <a:endParaRPr kumimoji="1" lang="en-US" altLang="ja-JP" smtClean="0"/>
          </a:p>
          <a:p>
            <a:r>
              <a:rPr lang="ja-JP" altLang="en-US" smtClean="0"/>
              <a:t>ユーザの認識</a:t>
            </a:r>
            <a:endParaRPr lang="en-US" altLang="ja-JP" smtClean="0"/>
          </a:p>
          <a:p>
            <a:pPr marL="457200" lvl="1" indent="0">
              <a:buNone/>
            </a:pPr>
            <a:r>
              <a:rPr lang="en-US" altLang="ja-JP" smtClean="0"/>
              <a:t>(1) $(AppData)/Users </a:t>
            </a:r>
            <a:r>
              <a:rPr lang="ja-JP" altLang="en-US" smtClean="0"/>
              <a:t>配下にフォルダがあり、かつ、</a:t>
            </a:r>
            <a:endParaRPr lang="en-US" altLang="ja-JP" smtClean="0"/>
          </a:p>
          <a:p>
            <a:pPr marL="457200" lvl="1" indent="0">
              <a:buNone/>
            </a:pPr>
            <a:r>
              <a:rPr kumimoji="1" lang="en-US" altLang="ja-JP" smtClean="0"/>
              <a:t>(2) </a:t>
            </a:r>
            <a:r>
              <a:rPr kumimoji="1" lang="ja-JP" altLang="en-US" smtClean="0"/>
              <a:t>そのフォルダ内に </a:t>
            </a:r>
            <a:r>
              <a:rPr kumimoji="1" lang="en-US" altLang="ja-JP" smtClean="0"/>
              <a:t>Properties.xml </a:t>
            </a:r>
            <a:r>
              <a:rPr kumimoji="1" lang="ja-JP" altLang="en-US" smtClean="0"/>
              <a:t>がある場合、</a:t>
            </a:r>
            <a:endParaRPr kumimoji="1" lang="en-US" altLang="ja-JP" smtClean="0"/>
          </a:p>
          <a:p>
            <a:pPr marL="457200" lvl="1" indent="0">
              <a:buNone/>
            </a:pPr>
            <a:r>
              <a:rPr lang="ja-JP" altLang="en-US" smtClean="0"/>
              <a:t>そのフォルダをユーザフォルダと見なして取り扱う。</a:t>
            </a:r>
            <a:endParaRPr lang="en-US" altLang="ja-JP" smtClean="0"/>
          </a:p>
          <a:p>
            <a:pPr lvl="2"/>
            <a:r>
              <a:rPr kumimoji="1" lang="en-US" altLang="ja-JP" smtClean="0"/>
              <a:t>(1)</a:t>
            </a:r>
            <a:r>
              <a:rPr kumimoji="1" lang="ja-JP" altLang="en-US" smtClean="0"/>
              <a:t>かつ</a:t>
            </a:r>
            <a:r>
              <a:rPr kumimoji="1" lang="en-US" altLang="ja-JP" smtClean="0"/>
              <a:t>not(2)</a:t>
            </a:r>
            <a:r>
              <a:rPr kumimoji="1" lang="ja-JP" altLang="en-US" smtClean="0"/>
              <a:t>なら無視する。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8EF2CD-186D-4511-9078-ADE572670C50}" type="slidenum">
              <a:rPr lang="en-US" altLang="ja-JP" smtClean="0"/>
              <a:pPr/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746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オブジェクト図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8EF2CD-186D-4511-9078-ADE572670C50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26" name="正方形/長方形 25"/>
          <p:cNvSpPr/>
          <p:nvPr/>
        </p:nvSpPr>
        <p:spPr bwMode="auto">
          <a:xfrm>
            <a:off x="4138642" y="2261694"/>
            <a:ext cx="1301972" cy="44722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ユーザプロパティ</a:t>
            </a:r>
            <a:endParaRPr kumimoji="1" lang="en-US" altLang="ja-JP" sz="900" b="0" i="0" strike="noStrike" cap="none" normalizeH="0" baseline="0" smtClean="0">
              <a:ln>
                <a:noFill/>
              </a:ln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smtClean="0"/>
              <a:t>オプション設定</a:t>
            </a:r>
            <a:endParaRPr kumimoji="1" lang="en-US" altLang="ja-JP" sz="900" b="0" i="0" strike="noStrike" cap="none" normalizeH="0" baseline="0" smtClean="0">
              <a:ln>
                <a:noFill/>
              </a:ln>
              <a:solidFill>
                <a:schemeClr val="tx1"/>
              </a:solidFill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曲ツリー</a:t>
            </a:r>
            <a:endParaRPr kumimoji="1" lang="en-US" altLang="ja-JP" sz="900" b="0" i="0" strike="noStrike" cap="none" normalizeH="0" baseline="0" smtClean="0">
              <a:ln>
                <a:noFill/>
              </a:ln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 bwMode="auto">
          <a:xfrm>
            <a:off x="1330330" y="1556792"/>
            <a:ext cx="1301972" cy="36455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ユーザ管理</a:t>
            </a:r>
          </a:p>
        </p:txBody>
      </p:sp>
      <p:sp>
        <p:nvSpPr>
          <p:cNvPr id="7" name="正方形/長方形 6"/>
          <p:cNvSpPr/>
          <p:nvPr/>
        </p:nvSpPr>
        <p:spPr bwMode="auto">
          <a:xfrm>
            <a:off x="4138642" y="3429000"/>
            <a:ext cx="1301972" cy="36455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4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</a:t>
            </a:r>
            <a:r>
              <a:rPr kumimoji="1" lang="ja-JP" altLang="en-US" sz="14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</a:t>
            </a:r>
            <a:r>
              <a:rPr kumimoji="1" lang="en-US" altLang="ja-JP" sz="14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: </a:t>
            </a:r>
            <a:r>
              <a:rPr kumimoji="1" lang="ja-JP" altLang="en-US" sz="14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ユーザ</a:t>
            </a: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1330330" y="1918762"/>
            <a:ext cx="1301972" cy="315055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</a:rPr>
              <a:t>ユーザリスト</a:t>
            </a:r>
            <a:endParaRPr kumimoji="1" lang="en-US" altLang="ja-JP" sz="900" b="0" i="0" strike="noStrike" cap="none" normalizeH="0" baseline="0" smtClean="0">
              <a:ln>
                <a:noFill/>
              </a:ln>
              <a:solidFill>
                <a:schemeClr val="tx1"/>
              </a:solidFill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smtClean="0"/>
              <a:t>選択されているユーザ</a:t>
            </a:r>
            <a:endParaRPr kumimoji="1" lang="ja-JP" altLang="en-US" sz="1100" b="0" i="0" strike="noStrike" cap="none" normalizeH="0" baseline="0" smtClean="0">
              <a:ln>
                <a:noFill/>
              </a:ln>
              <a:solidFill>
                <a:schemeClr val="tx1"/>
              </a:solidFill>
            </a:endParaRPr>
          </a:p>
        </p:txBody>
      </p:sp>
      <p:cxnSp>
        <p:nvCxnSpPr>
          <p:cNvPr id="20" name="カギ線コネクタ 19"/>
          <p:cNvCxnSpPr>
            <a:stCxn id="18" idx="3"/>
            <a:endCxn id="6" idx="1"/>
          </p:cNvCxnSpPr>
          <p:nvPr/>
        </p:nvCxnSpPr>
        <p:spPr bwMode="auto">
          <a:xfrm>
            <a:off x="2632302" y="2076290"/>
            <a:ext cx="1506340" cy="454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カギ線コネクタ 20"/>
          <p:cNvCxnSpPr>
            <a:stCxn id="18" idx="3"/>
            <a:endCxn id="7" idx="1"/>
          </p:cNvCxnSpPr>
          <p:nvPr/>
        </p:nvCxnSpPr>
        <p:spPr bwMode="auto">
          <a:xfrm>
            <a:off x="2632302" y="2076290"/>
            <a:ext cx="1506340" cy="1534986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正方形/長方形 28"/>
          <p:cNvSpPr/>
          <p:nvPr/>
        </p:nvSpPr>
        <p:spPr bwMode="auto">
          <a:xfrm>
            <a:off x="4138642" y="4921932"/>
            <a:ext cx="1301972" cy="36455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4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</a:t>
            </a:r>
            <a:r>
              <a:rPr kumimoji="1" lang="ja-JP" altLang="en-US" sz="14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</a:t>
            </a:r>
            <a:r>
              <a:rPr kumimoji="1" lang="en-US" altLang="ja-JP" sz="14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: </a:t>
            </a:r>
            <a:r>
              <a:rPr kumimoji="1" lang="ja-JP" altLang="en-US" sz="14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ユーザ</a:t>
            </a:r>
          </a:p>
        </p:txBody>
      </p:sp>
      <p:cxnSp>
        <p:nvCxnSpPr>
          <p:cNvPr id="30" name="カギ線コネクタ 29"/>
          <p:cNvCxnSpPr>
            <a:stCxn id="18" idx="3"/>
            <a:endCxn id="29" idx="1"/>
          </p:cNvCxnSpPr>
          <p:nvPr/>
        </p:nvCxnSpPr>
        <p:spPr bwMode="auto">
          <a:xfrm>
            <a:off x="2632302" y="2076290"/>
            <a:ext cx="1506340" cy="3027918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強調線吹き出し 2 (枠付き) 32"/>
          <p:cNvSpPr/>
          <p:nvPr/>
        </p:nvSpPr>
        <p:spPr bwMode="auto">
          <a:xfrm>
            <a:off x="1330330" y="2581147"/>
            <a:ext cx="1224136" cy="850484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50238"/>
              <a:gd name="adj6" fmla="val 1623"/>
            </a:avLst>
          </a:prstGeom>
          <a:ln>
            <a:headEnd type="none" w="med" len="med"/>
            <a:tailEnd type="oval" w="med" len="med"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ja-JP" altLang="en-US" sz="600"/>
              <a:t>現在選択されているユーザの、ユーザリストにおけるインデックス番号（</a:t>
            </a:r>
            <a:r>
              <a:rPr lang="en-US" altLang="ja-JP" sz="600"/>
              <a:t>0</a:t>
            </a:r>
            <a:r>
              <a:rPr lang="ja-JP" altLang="en-US" sz="600"/>
              <a:t>～</a:t>
            </a:r>
            <a:r>
              <a:rPr lang="ja-JP" altLang="en-US" sz="600" smtClean="0"/>
              <a:t>）</a:t>
            </a:r>
            <a:endParaRPr lang="en-US" altLang="ja-JP" sz="600" smtClean="0"/>
          </a:p>
          <a:p>
            <a:endParaRPr lang="en-US" altLang="ja-JP" sz="600"/>
          </a:p>
          <a:p>
            <a:r>
              <a:rPr lang="ja-JP" altLang="en-US" sz="600" smtClean="0"/>
              <a:t>例　</a:t>
            </a:r>
            <a:r>
              <a:rPr lang="en-US" altLang="ja-JP" sz="600" smtClean="0"/>
              <a:t>0 </a:t>
            </a:r>
            <a:r>
              <a:rPr lang="ja-JP" altLang="en-US" sz="600" smtClean="0"/>
              <a:t>→ </a:t>
            </a:r>
            <a:r>
              <a:rPr lang="en-US" altLang="ja-JP" sz="600" smtClean="0"/>
              <a:t>A</a:t>
            </a:r>
            <a:r>
              <a:rPr lang="ja-JP" altLang="en-US" sz="600" smtClean="0"/>
              <a:t>さん選択中</a:t>
            </a:r>
            <a:endParaRPr lang="en-US" altLang="ja-JP" sz="600" smtClean="0"/>
          </a:p>
          <a:p>
            <a:r>
              <a:rPr lang="ja-JP" altLang="en-US" sz="600"/>
              <a:t>　</a:t>
            </a:r>
            <a:r>
              <a:rPr lang="ja-JP" altLang="en-US" sz="600" smtClean="0"/>
              <a:t>　 </a:t>
            </a:r>
            <a:r>
              <a:rPr lang="en-US" altLang="ja-JP" sz="600" smtClean="0"/>
              <a:t>1 </a:t>
            </a:r>
            <a:r>
              <a:rPr lang="ja-JP" altLang="en-US" sz="600" smtClean="0"/>
              <a:t>→ </a:t>
            </a:r>
            <a:r>
              <a:rPr lang="en-US" altLang="ja-JP" sz="600" smtClean="0"/>
              <a:t>B</a:t>
            </a:r>
            <a:r>
              <a:rPr lang="ja-JP" altLang="en-US" sz="600" smtClean="0"/>
              <a:t>さん選択中</a:t>
            </a:r>
            <a:endParaRPr lang="en-US" altLang="ja-JP" sz="600" smtClean="0"/>
          </a:p>
          <a:p>
            <a:r>
              <a:rPr lang="ja-JP" altLang="en-US" sz="600"/>
              <a:t>　</a:t>
            </a:r>
            <a:r>
              <a:rPr lang="ja-JP" altLang="en-US" sz="600" smtClean="0"/>
              <a:t>　 </a:t>
            </a:r>
            <a:r>
              <a:rPr lang="en-US" altLang="ja-JP" sz="600" smtClean="0"/>
              <a:t>2 </a:t>
            </a:r>
            <a:r>
              <a:rPr lang="ja-JP" altLang="en-US" sz="600" smtClean="0"/>
              <a:t>→ </a:t>
            </a:r>
            <a:r>
              <a:rPr lang="en-US" altLang="ja-JP" sz="600" smtClean="0"/>
              <a:t>C</a:t>
            </a:r>
            <a:r>
              <a:rPr lang="ja-JP" altLang="en-US" sz="600" smtClean="0"/>
              <a:t>さん選択中</a:t>
            </a:r>
            <a:endParaRPr lang="en-US" altLang="ja-JP" sz="600" smtClean="0"/>
          </a:p>
          <a:p>
            <a:r>
              <a:rPr lang="ja-JP" altLang="en-US" sz="600"/>
              <a:t>　</a:t>
            </a:r>
            <a:r>
              <a:rPr lang="ja-JP" altLang="en-US" sz="600" smtClean="0"/>
              <a:t>　</a:t>
            </a:r>
            <a:r>
              <a:rPr lang="en-US" altLang="ja-JP" sz="600" smtClean="0"/>
              <a:t>-1 </a:t>
            </a:r>
            <a:r>
              <a:rPr lang="ja-JP" altLang="en-US" sz="600" smtClean="0"/>
              <a:t>→ 誰も選択されてない</a:t>
            </a:r>
            <a:endParaRPr lang="en-US" altLang="ja-JP" sz="600" smtClean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632302" y="1880977"/>
            <a:ext cx="569473" cy="1669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smtClean="0"/>
              <a:t>ユーザリスト</a:t>
            </a:r>
            <a:endParaRPr kumimoji="1" lang="ja-JP" altLang="en-US" sz="900"/>
          </a:p>
        </p:txBody>
      </p:sp>
      <p:sp>
        <p:nvSpPr>
          <p:cNvPr id="6" name="正方形/長方形 5"/>
          <p:cNvSpPr/>
          <p:nvPr/>
        </p:nvSpPr>
        <p:spPr bwMode="auto">
          <a:xfrm>
            <a:off x="4138642" y="1894468"/>
            <a:ext cx="1301972" cy="36455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4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14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</a:t>
            </a:r>
            <a:r>
              <a:rPr kumimoji="1" lang="en-US" altLang="ja-JP" sz="14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: </a:t>
            </a:r>
            <a:r>
              <a:rPr kumimoji="1" lang="ja-JP" altLang="en-US" sz="14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ユーザ</a:t>
            </a:r>
          </a:p>
        </p:txBody>
      </p:sp>
      <p:sp>
        <p:nvSpPr>
          <p:cNvPr id="31" name="正方形/長方形 30"/>
          <p:cNvSpPr/>
          <p:nvPr/>
        </p:nvSpPr>
        <p:spPr bwMode="auto">
          <a:xfrm>
            <a:off x="4138642" y="5286030"/>
            <a:ext cx="1301972" cy="44722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ユーザプロパティ</a:t>
            </a:r>
            <a:endParaRPr kumimoji="1" lang="en-US" altLang="ja-JP" sz="900" b="0" i="0" strike="noStrike" cap="none" normalizeH="0" baseline="0" smtClean="0">
              <a:ln>
                <a:noFill/>
              </a:ln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smtClean="0"/>
              <a:t>オプション設定</a:t>
            </a:r>
            <a:endParaRPr lang="en-US" altLang="ja-JP" sz="900" smtClean="0"/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曲ツリー</a:t>
            </a:r>
            <a:endParaRPr kumimoji="1" lang="en-US" altLang="ja-JP" sz="900" b="0" i="0" strike="noStrike" cap="none" normalizeH="0" baseline="0" smtClean="0">
              <a:ln>
                <a:noFill/>
              </a:ln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 bwMode="auto">
          <a:xfrm>
            <a:off x="4138642" y="3784286"/>
            <a:ext cx="1301972" cy="44722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ユーザプロパティ</a:t>
            </a:r>
            <a:endParaRPr kumimoji="1" lang="en-US" altLang="ja-JP" sz="900" b="0" i="0" strike="noStrike" cap="none" normalizeH="0" baseline="0" smtClean="0">
              <a:ln>
                <a:noFill/>
              </a:ln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</a:rPr>
              <a:t>オプション設定</a:t>
            </a:r>
            <a:endParaRPr kumimoji="1" lang="en-US" altLang="ja-JP" sz="900" b="0" i="0" strike="noStrike" cap="none" normalizeH="0" baseline="0" smtClean="0">
              <a:ln>
                <a:noFill/>
              </a:ln>
              <a:solidFill>
                <a:schemeClr val="tx1"/>
              </a:solidFill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曲ツリー</a:t>
            </a:r>
            <a:endParaRPr kumimoji="1" lang="en-US" altLang="ja-JP" sz="900" b="0" i="0" strike="noStrike" cap="none" normalizeH="0" baseline="0" smtClean="0">
              <a:ln>
                <a:noFill/>
              </a:ln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四角形吹き出し 12"/>
          <p:cNvSpPr/>
          <p:nvPr/>
        </p:nvSpPr>
        <p:spPr bwMode="auto">
          <a:xfrm>
            <a:off x="5635652" y="2130753"/>
            <a:ext cx="1311302" cy="145946"/>
          </a:xfrm>
          <a:prstGeom prst="wedgeRectCallout">
            <a:avLst>
              <a:gd name="adj1" fmla="val -73730"/>
              <a:gd name="adj2" fmla="val 72824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$(UserRoot)/A</a:t>
            </a:r>
            <a:r>
              <a:rPr kumimoji="1" lang="ja-JP" altLang="en-US" sz="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</a:t>
            </a:r>
            <a:r>
              <a:rPr kumimoji="1" lang="en-US" altLang="ja-JP" sz="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/Properties.xml</a:t>
            </a:r>
            <a:endParaRPr kumimoji="1" lang="ja-JP" altLang="en-US" sz="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四角形吹き出し 34"/>
          <p:cNvSpPr/>
          <p:nvPr/>
        </p:nvSpPr>
        <p:spPr bwMode="auto">
          <a:xfrm>
            <a:off x="5635652" y="2346950"/>
            <a:ext cx="1311302" cy="145946"/>
          </a:xfrm>
          <a:prstGeom prst="wedgeRectCallout">
            <a:avLst>
              <a:gd name="adj1" fmla="val -71368"/>
              <a:gd name="adj2" fmla="val 56507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$(UserRoot)/A</a:t>
            </a:r>
            <a:r>
              <a:rPr kumimoji="1" lang="ja-JP" altLang="en-US" sz="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</a:t>
            </a:r>
            <a:r>
              <a:rPr kumimoji="1" lang="en-US" altLang="ja-JP" sz="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/Options.xml</a:t>
            </a:r>
            <a:endParaRPr kumimoji="1" lang="ja-JP" altLang="en-US" sz="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四角形吹き出し 35"/>
          <p:cNvSpPr/>
          <p:nvPr/>
        </p:nvSpPr>
        <p:spPr bwMode="auto">
          <a:xfrm>
            <a:off x="5635652" y="3635436"/>
            <a:ext cx="1311302" cy="145946"/>
          </a:xfrm>
          <a:prstGeom prst="wedgeRectCallout">
            <a:avLst>
              <a:gd name="adj1" fmla="val -73730"/>
              <a:gd name="adj2" fmla="val 72824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$(UserRoot)/B</a:t>
            </a:r>
            <a:r>
              <a:rPr kumimoji="1" lang="ja-JP" altLang="en-US" sz="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</a:t>
            </a:r>
            <a:r>
              <a:rPr kumimoji="1" lang="en-US" altLang="ja-JP" sz="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/Properties.xml</a:t>
            </a:r>
            <a:endParaRPr kumimoji="1" lang="ja-JP" altLang="en-US" sz="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7" name="四角形吹き出し 36"/>
          <p:cNvSpPr/>
          <p:nvPr/>
        </p:nvSpPr>
        <p:spPr bwMode="auto">
          <a:xfrm>
            <a:off x="5635652" y="3851633"/>
            <a:ext cx="1311302" cy="145946"/>
          </a:xfrm>
          <a:prstGeom prst="wedgeRectCallout">
            <a:avLst>
              <a:gd name="adj1" fmla="val -71368"/>
              <a:gd name="adj2" fmla="val 56507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$(UserRoot)/B</a:t>
            </a:r>
            <a:r>
              <a:rPr kumimoji="1" lang="ja-JP" altLang="en-US" sz="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</a:t>
            </a:r>
            <a:r>
              <a:rPr kumimoji="1" lang="en-US" altLang="ja-JP" sz="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/Options.xml</a:t>
            </a:r>
            <a:endParaRPr kumimoji="1" lang="ja-JP" altLang="en-US" sz="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四角形吹き出し 37"/>
          <p:cNvSpPr/>
          <p:nvPr/>
        </p:nvSpPr>
        <p:spPr bwMode="auto">
          <a:xfrm>
            <a:off x="5650810" y="5155089"/>
            <a:ext cx="1311302" cy="145946"/>
          </a:xfrm>
          <a:prstGeom prst="wedgeRectCallout">
            <a:avLst>
              <a:gd name="adj1" fmla="val -73730"/>
              <a:gd name="adj2" fmla="val 72824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$(UserRoot)/C</a:t>
            </a:r>
            <a:r>
              <a:rPr kumimoji="1" lang="ja-JP" altLang="en-US" sz="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</a:t>
            </a:r>
            <a:r>
              <a:rPr kumimoji="1" lang="en-US" altLang="ja-JP" sz="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/Properties.xml</a:t>
            </a:r>
            <a:endParaRPr kumimoji="1" lang="ja-JP" altLang="en-US" sz="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四角形吹き出し 38"/>
          <p:cNvSpPr/>
          <p:nvPr/>
        </p:nvSpPr>
        <p:spPr bwMode="auto">
          <a:xfrm>
            <a:off x="5650810" y="5371286"/>
            <a:ext cx="1311302" cy="145946"/>
          </a:xfrm>
          <a:prstGeom prst="wedgeRectCallout">
            <a:avLst>
              <a:gd name="adj1" fmla="val -71368"/>
              <a:gd name="adj2" fmla="val 56507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$(UserRoot)/C</a:t>
            </a:r>
            <a:r>
              <a:rPr kumimoji="1" lang="ja-JP" altLang="en-US" sz="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</a:t>
            </a:r>
            <a:r>
              <a:rPr kumimoji="1" lang="en-US" altLang="ja-JP" sz="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/Options.xml</a:t>
            </a:r>
            <a:endParaRPr kumimoji="1" lang="ja-JP" altLang="en-US" sz="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514906" y="1844824"/>
            <a:ext cx="23775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smtClean="0"/>
              <a:t>SST</a:t>
            </a:r>
            <a:r>
              <a:rPr kumimoji="1" lang="en-US" altLang="ja-JP" sz="1200" smtClean="0"/>
              <a:t>.</a:t>
            </a:r>
            <a:r>
              <a:rPr kumimoji="1" lang="ja-JP" altLang="en-US" sz="1200" smtClean="0"/>
              <a:t>設定</a:t>
            </a:r>
            <a:r>
              <a:rPr kumimoji="1" lang="en-US" altLang="ja-JP" sz="1200" smtClean="0"/>
              <a:t>.</a:t>
            </a:r>
            <a:r>
              <a:rPr kumimoji="1" lang="ja-JP" altLang="en-US" sz="1200" smtClean="0"/>
              <a:t>ユーザプロパティ クラス</a:t>
            </a:r>
            <a:endParaRPr kumimoji="1" lang="ja-JP" altLang="en-US" sz="120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514906" y="2492896"/>
            <a:ext cx="22236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smtClean="0"/>
              <a:t>SST.</a:t>
            </a:r>
            <a:r>
              <a:rPr kumimoji="1" lang="ja-JP" altLang="en-US" sz="1200" smtClean="0"/>
              <a:t>設定</a:t>
            </a:r>
            <a:r>
              <a:rPr kumimoji="1" lang="en-US" altLang="ja-JP" sz="1200" smtClean="0"/>
              <a:t>.</a:t>
            </a:r>
            <a:r>
              <a:rPr kumimoji="1" lang="ja-JP" altLang="en-US" sz="1200" smtClean="0"/>
              <a:t>オプション設定 クラス</a:t>
            </a:r>
            <a:endParaRPr kumimoji="1" lang="ja-JP" altLang="en-US" sz="1200"/>
          </a:p>
        </p:txBody>
      </p:sp>
      <p:sp>
        <p:nvSpPr>
          <p:cNvPr id="28" name="正方形/長方形 27"/>
          <p:cNvSpPr/>
          <p:nvPr/>
        </p:nvSpPr>
        <p:spPr bwMode="auto">
          <a:xfrm>
            <a:off x="5290770" y="2891483"/>
            <a:ext cx="1301972" cy="36455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400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曲ツリー</a:t>
            </a:r>
            <a:endParaRPr kumimoji="1" lang="ja-JP" altLang="en-US" sz="1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40" name="カギ線コネクタ 39"/>
          <p:cNvCxnSpPr>
            <a:stCxn id="26" idx="2"/>
            <a:endCxn id="28" idx="1"/>
          </p:cNvCxnSpPr>
          <p:nvPr/>
        </p:nvCxnSpPr>
        <p:spPr bwMode="auto">
          <a:xfrm rot="16200000" flipH="1">
            <a:off x="4857780" y="2640768"/>
            <a:ext cx="364839" cy="501142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" name="正方形/長方形 42"/>
          <p:cNvSpPr/>
          <p:nvPr/>
        </p:nvSpPr>
        <p:spPr bwMode="auto">
          <a:xfrm>
            <a:off x="5287856" y="4403652"/>
            <a:ext cx="1301972" cy="36455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400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曲ツリー</a:t>
            </a:r>
            <a:endParaRPr kumimoji="1" lang="ja-JP" altLang="en-US" sz="1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44" name="カギ線コネクタ 43"/>
          <p:cNvCxnSpPr>
            <a:stCxn id="32" idx="2"/>
            <a:endCxn id="43" idx="1"/>
          </p:cNvCxnSpPr>
          <p:nvPr/>
        </p:nvCxnSpPr>
        <p:spPr bwMode="auto">
          <a:xfrm rot="16200000" flipH="1">
            <a:off x="4861534" y="4159606"/>
            <a:ext cx="354416" cy="498228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正方形/長方形 44"/>
          <p:cNvSpPr/>
          <p:nvPr/>
        </p:nvSpPr>
        <p:spPr bwMode="auto">
          <a:xfrm>
            <a:off x="5284942" y="5905397"/>
            <a:ext cx="1301972" cy="36455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400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曲ツリー</a:t>
            </a:r>
            <a:endParaRPr kumimoji="1" lang="ja-JP" altLang="en-US" sz="1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46" name="カギ線コネクタ 45"/>
          <p:cNvCxnSpPr>
            <a:stCxn id="31" idx="2"/>
            <a:endCxn id="45" idx="1"/>
          </p:cNvCxnSpPr>
          <p:nvPr/>
        </p:nvCxnSpPr>
        <p:spPr bwMode="auto">
          <a:xfrm rot="16200000" flipH="1">
            <a:off x="4860077" y="5662807"/>
            <a:ext cx="354417" cy="495314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正方形/長方形 46"/>
          <p:cNvSpPr/>
          <p:nvPr/>
        </p:nvSpPr>
        <p:spPr bwMode="auto">
          <a:xfrm>
            <a:off x="251520" y="879767"/>
            <a:ext cx="1301972" cy="36455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4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SST : App</a:t>
            </a:r>
            <a:endParaRPr kumimoji="1" lang="ja-JP" altLang="en-US" sz="1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48" name="カギ線コネクタ 47"/>
          <p:cNvCxnSpPr>
            <a:stCxn id="47" idx="2"/>
            <a:endCxn id="5" idx="1"/>
          </p:cNvCxnSpPr>
          <p:nvPr/>
        </p:nvCxnSpPr>
        <p:spPr bwMode="auto">
          <a:xfrm rot="16200000" flipH="1">
            <a:off x="869044" y="1277781"/>
            <a:ext cx="494749" cy="427824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454993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ライフ</a:t>
            </a:r>
            <a:r>
              <a:rPr lang="ja-JP" altLang="en-US"/>
              <a:t>サイクル</a:t>
            </a:r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11560" y="980728"/>
            <a:ext cx="509626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App.ctor()</a:t>
            </a:r>
          </a:p>
          <a:p>
            <a:r>
              <a:rPr lang="ja-JP" altLang="en-US"/>
              <a:t>　</a:t>
            </a:r>
            <a:r>
              <a:rPr lang="ja-JP" altLang="en-US" smtClean="0"/>
              <a:t>↳ ユーザ管理</a:t>
            </a:r>
            <a:r>
              <a:rPr lang="en-US" altLang="ja-JP" smtClean="0"/>
              <a:t>.</a:t>
            </a:r>
            <a:r>
              <a:rPr lang="ja-JP" altLang="en-US" smtClean="0"/>
              <a:t>復元する</a:t>
            </a:r>
            <a:r>
              <a:rPr lang="en-US" altLang="ja-JP" smtClean="0"/>
              <a:t>()</a:t>
            </a:r>
          </a:p>
          <a:p>
            <a:r>
              <a:rPr lang="ja-JP" altLang="en-US"/>
              <a:t>　</a:t>
            </a:r>
            <a:r>
              <a:rPr lang="ja-JP" altLang="en-US" smtClean="0"/>
              <a:t>↳ ユーザ管理</a:t>
            </a:r>
            <a:r>
              <a:rPr lang="en-US" altLang="ja-JP" smtClean="0"/>
              <a:t>.</a:t>
            </a:r>
            <a:r>
              <a:rPr lang="ja-JP" altLang="en-US" smtClean="0"/>
              <a:t>活性化する</a:t>
            </a:r>
            <a:r>
              <a:rPr lang="en-US" altLang="ja-JP" smtClean="0"/>
              <a:t>()</a:t>
            </a:r>
          </a:p>
          <a:p>
            <a:endParaRPr kumimoji="1" lang="en-US" altLang="ja-JP"/>
          </a:p>
          <a:p>
            <a:r>
              <a:rPr lang="en-US" altLang="ja-JP"/>
              <a:t>App</a:t>
            </a:r>
            <a:r>
              <a:rPr lang="en-US" altLang="ja-JP" smtClean="0"/>
              <a:t>._</a:t>
            </a:r>
            <a:r>
              <a:rPr lang="ja-JP" altLang="en-US"/>
              <a:t>デバイス依存リソースを再構築</a:t>
            </a:r>
            <a:r>
              <a:rPr lang="ja-JP" altLang="en-US"/>
              <a:t>する</a:t>
            </a:r>
            <a:r>
              <a:rPr lang="en-US" altLang="ja-JP" smtClean="0"/>
              <a:t>()</a:t>
            </a:r>
          </a:p>
          <a:p>
            <a:r>
              <a:rPr kumimoji="1" lang="ja-JP" altLang="en-US"/>
              <a:t>　</a:t>
            </a:r>
            <a:r>
              <a:rPr lang="ja-JP" altLang="en-US"/>
              <a:t> ↳</a:t>
            </a:r>
            <a:r>
              <a:rPr kumimoji="1" lang="ja-JP" altLang="en-US" smtClean="0"/>
              <a:t> ユーザ管理</a:t>
            </a:r>
            <a:r>
              <a:rPr kumimoji="1" lang="en-US" altLang="ja-JP" smtClean="0"/>
              <a:t>.</a:t>
            </a:r>
            <a:r>
              <a:rPr lang="ja-JP" altLang="en-US"/>
              <a:t>デバイス依存リソースを</a:t>
            </a:r>
            <a:r>
              <a:rPr lang="ja-JP" altLang="en-US"/>
              <a:t>作成</a:t>
            </a:r>
            <a:r>
              <a:rPr lang="ja-JP" altLang="en-US" smtClean="0"/>
              <a:t>する</a:t>
            </a:r>
            <a:r>
              <a:rPr lang="en-US" altLang="ja-JP" smtClean="0"/>
              <a:t>()</a:t>
            </a:r>
          </a:p>
          <a:p>
            <a:endParaRPr kumimoji="1" lang="en-US" altLang="ja-JP" smtClean="0"/>
          </a:p>
          <a:p>
            <a:r>
              <a:rPr lang="en-US" altLang="ja-JP"/>
              <a:t>App._</a:t>
            </a:r>
            <a:r>
              <a:rPr lang="ja-JP" altLang="en-US"/>
              <a:t>デバイス依存</a:t>
            </a:r>
            <a:r>
              <a:rPr lang="ja-JP" altLang="en-US"/>
              <a:t>リソース</a:t>
            </a:r>
            <a:r>
              <a:rPr lang="ja-JP" altLang="en-US" smtClean="0"/>
              <a:t>を解放する</a:t>
            </a:r>
            <a:r>
              <a:rPr lang="en-US" altLang="ja-JP"/>
              <a:t>()</a:t>
            </a:r>
          </a:p>
          <a:p>
            <a:r>
              <a:rPr lang="ja-JP" altLang="en-US"/>
              <a:t>　</a:t>
            </a:r>
            <a:r>
              <a:rPr lang="ja-JP" altLang="en-US"/>
              <a:t> ↳</a:t>
            </a:r>
            <a:r>
              <a:rPr lang="ja-JP" altLang="en-US" smtClean="0"/>
              <a:t> </a:t>
            </a:r>
            <a:r>
              <a:rPr lang="ja-JP" altLang="en-US"/>
              <a:t>ユーザ管理</a:t>
            </a:r>
            <a:r>
              <a:rPr lang="en-US" altLang="ja-JP"/>
              <a:t>.</a:t>
            </a:r>
            <a:r>
              <a:rPr lang="ja-JP" altLang="en-US"/>
              <a:t>デバイス依存</a:t>
            </a:r>
            <a:r>
              <a:rPr lang="ja-JP" altLang="en-US"/>
              <a:t>リソース</a:t>
            </a:r>
            <a:r>
              <a:rPr lang="ja-JP" altLang="en-US" smtClean="0"/>
              <a:t>を解放する</a:t>
            </a:r>
            <a:r>
              <a:rPr lang="en-US" altLang="ja-JP"/>
              <a:t>()</a:t>
            </a:r>
          </a:p>
          <a:p>
            <a:endParaRPr kumimoji="1" lang="en-US" altLang="ja-JP"/>
          </a:p>
          <a:p>
            <a:r>
              <a:rPr kumimoji="1" lang="en-US" altLang="ja-JP" smtClean="0"/>
              <a:t>App.Dispose()</a:t>
            </a:r>
          </a:p>
          <a:p>
            <a:r>
              <a:rPr lang="ja-JP" altLang="en-US"/>
              <a:t>　</a:t>
            </a:r>
            <a:r>
              <a:rPr lang="ja-JP" altLang="en-US" smtClean="0"/>
              <a:t> ↳ ユーザ管理</a:t>
            </a:r>
            <a:r>
              <a:rPr lang="en-US" altLang="ja-JP" smtClean="0"/>
              <a:t>.</a:t>
            </a:r>
            <a:r>
              <a:rPr lang="ja-JP" altLang="en-US" smtClean="0"/>
              <a:t>非活性化する</a:t>
            </a:r>
            <a:r>
              <a:rPr lang="en-US" altLang="ja-JP" smtClean="0"/>
              <a:t>()</a:t>
            </a:r>
          </a:p>
          <a:p>
            <a:endParaRPr lang="en-US" altLang="ja-JP" smtClean="0"/>
          </a:p>
          <a:p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129644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ライフサイクル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8EF2CD-186D-4511-9078-ADE572670C50}" type="slidenum">
              <a:rPr lang="en-US" altLang="ja-JP" smtClean="0"/>
              <a:pPr/>
              <a:t>5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11560" y="980728"/>
            <a:ext cx="4976042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mtClean="0"/>
              <a:t>ユーザ管理</a:t>
            </a:r>
            <a:r>
              <a:rPr kumimoji="1" lang="en-US" altLang="ja-JP" smtClean="0"/>
              <a:t>.</a:t>
            </a:r>
            <a:r>
              <a:rPr lang="ja-JP" altLang="en-US"/>
              <a:t>活性化</a:t>
            </a:r>
            <a:r>
              <a:rPr lang="ja-JP" altLang="en-US" smtClean="0"/>
              <a:t>する</a:t>
            </a:r>
            <a:r>
              <a:rPr lang="en-US" altLang="ja-JP" smtClean="0"/>
              <a:t>()</a:t>
            </a:r>
          </a:p>
          <a:p>
            <a:endParaRPr lang="en-US" altLang="ja-JP"/>
          </a:p>
          <a:p>
            <a:r>
              <a:rPr lang="en-US" altLang="ja-JP" smtClean="0"/>
              <a:t>	</a:t>
            </a:r>
            <a:r>
              <a:rPr lang="ja-JP" altLang="en-US" smtClean="0"/>
              <a:t>ユーザの追加</a:t>
            </a:r>
            <a:endParaRPr lang="en-US" altLang="ja-JP" smtClean="0"/>
          </a:p>
          <a:p>
            <a:r>
              <a:rPr lang="en-US" altLang="ja-JP"/>
              <a:t>	</a:t>
            </a:r>
            <a:r>
              <a:rPr lang="ja-JP" altLang="en-US" smtClean="0"/>
              <a:t>　↳ ユーザ</a:t>
            </a:r>
            <a:r>
              <a:rPr lang="en-US" altLang="ja-JP" smtClean="0"/>
              <a:t>.</a:t>
            </a:r>
            <a:r>
              <a:rPr lang="ja-JP" altLang="en-US" smtClean="0"/>
              <a:t>活性化する</a:t>
            </a:r>
            <a:r>
              <a:rPr lang="en-US" altLang="ja-JP" smtClean="0"/>
              <a:t>()</a:t>
            </a:r>
          </a:p>
          <a:p>
            <a:endParaRPr lang="en-US" altLang="ja-JP" smtClean="0"/>
          </a:p>
          <a:p>
            <a:r>
              <a:rPr lang="en-US" altLang="ja-JP" smtClean="0"/>
              <a:t>	</a:t>
            </a:r>
            <a:r>
              <a:rPr lang="ja-JP" altLang="en-US" smtClean="0"/>
              <a:t>ユーザの削除</a:t>
            </a:r>
            <a:endParaRPr lang="en-US" altLang="ja-JP" smtClean="0"/>
          </a:p>
          <a:p>
            <a:r>
              <a:rPr lang="en-US" altLang="ja-JP"/>
              <a:t>	</a:t>
            </a:r>
            <a:r>
              <a:rPr lang="ja-JP" altLang="en-US" smtClean="0"/>
              <a:t>　↳ ユーザ</a:t>
            </a:r>
            <a:r>
              <a:rPr lang="en-US" altLang="ja-JP" smtClean="0"/>
              <a:t>.</a:t>
            </a:r>
            <a:r>
              <a:rPr lang="ja-JP" altLang="en-US" smtClean="0"/>
              <a:t>非活性化する</a:t>
            </a:r>
            <a:r>
              <a:rPr lang="en-US" altLang="ja-JP" smtClean="0"/>
              <a:t>()</a:t>
            </a:r>
            <a:endParaRPr lang="en-US" altLang="ja-JP"/>
          </a:p>
          <a:p>
            <a:endParaRPr lang="en-US" altLang="ja-JP" smtClean="0"/>
          </a:p>
          <a:p>
            <a:r>
              <a:rPr lang="en-US" altLang="ja-JP" smtClean="0"/>
              <a:t>	</a:t>
            </a:r>
            <a:r>
              <a:rPr lang="ja-JP" altLang="en-US" smtClean="0"/>
              <a:t>ログインする</a:t>
            </a:r>
            <a:r>
              <a:rPr lang="en-US" altLang="ja-JP" smtClean="0"/>
              <a:t>()</a:t>
            </a:r>
          </a:p>
          <a:p>
            <a:r>
              <a:rPr lang="en-US" altLang="ja-JP"/>
              <a:t>	</a:t>
            </a:r>
            <a:r>
              <a:rPr lang="ja-JP" altLang="en-US" smtClean="0"/>
              <a:t>　↳ ユーザ</a:t>
            </a:r>
            <a:r>
              <a:rPr lang="en-US" altLang="ja-JP" smtClean="0"/>
              <a:t>.</a:t>
            </a:r>
            <a:r>
              <a:rPr lang="ja-JP" altLang="en-US" smtClean="0"/>
              <a:t>非活性化する</a:t>
            </a:r>
            <a:r>
              <a:rPr lang="en-US" altLang="ja-JP" smtClean="0"/>
              <a:t>()</a:t>
            </a:r>
          </a:p>
          <a:p>
            <a:r>
              <a:rPr lang="en-US" altLang="ja-JP"/>
              <a:t>	</a:t>
            </a:r>
            <a:r>
              <a:rPr lang="ja-JP" altLang="en-US" smtClean="0"/>
              <a:t>　↳ 曲ツリーを再構築する</a:t>
            </a:r>
            <a:r>
              <a:rPr lang="en-US" altLang="ja-JP" smtClean="0"/>
              <a:t>()</a:t>
            </a:r>
          </a:p>
          <a:p>
            <a:r>
              <a:rPr lang="en-US" altLang="ja-JP"/>
              <a:t>	</a:t>
            </a:r>
            <a:r>
              <a:rPr lang="ja-JP" altLang="en-US" smtClean="0"/>
              <a:t>　↳ ユーザ</a:t>
            </a:r>
            <a:r>
              <a:rPr lang="en-US" altLang="ja-JP" smtClean="0"/>
              <a:t>.</a:t>
            </a:r>
            <a:r>
              <a:rPr lang="ja-JP" altLang="en-US" smtClean="0"/>
              <a:t>活性化する</a:t>
            </a:r>
            <a:r>
              <a:rPr lang="en-US" altLang="ja-JP" smtClean="0"/>
              <a:t>()</a:t>
            </a:r>
          </a:p>
          <a:p>
            <a:endParaRPr lang="en-US" altLang="ja-JP" smtClean="0"/>
          </a:p>
          <a:p>
            <a:r>
              <a:rPr lang="en-US" altLang="ja-JP"/>
              <a:t>	</a:t>
            </a:r>
            <a:r>
              <a:rPr lang="ja-JP" altLang="en-US" smtClean="0"/>
              <a:t>ログアウトする</a:t>
            </a:r>
            <a:r>
              <a:rPr lang="en-US" altLang="ja-JP" smtClean="0"/>
              <a:t>()</a:t>
            </a:r>
          </a:p>
          <a:p>
            <a:r>
              <a:rPr lang="en-US" altLang="ja-JP"/>
              <a:t>	</a:t>
            </a:r>
            <a:r>
              <a:rPr lang="ja-JP" altLang="en-US" smtClean="0"/>
              <a:t>　↳ ユーザ</a:t>
            </a:r>
            <a:r>
              <a:rPr lang="en-US" altLang="ja-JP" smtClean="0"/>
              <a:t>.</a:t>
            </a:r>
            <a:r>
              <a:rPr lang="ja-JP" altLang="en-US" smtClean="0"/>
              <a:t>保存する</a:t>
            </a:r>
            <a:r>
              <a:rPr lang="en-US" altLang="ja-JP" smtClean="0"/>
              <a:t>()</a:t>
            </a:r>
          </a:p>
          <a:p>
            <a:r>
              <a:rPr lang="en-US" altLang="ja-JP"/>
              <a:t>	</a:t>
            </a:r>
            <a:r>
              <a:rPr lang="ja-JP" altLang="en-US" smtClean="0"/>
              <a:t>　↳ 曲ツリー</a:t>
            </a:r>
            <a:r>
              <a:rPr lang="en-US" altLang="ja-JP" smtClean="0"/>
              <a:t>.</a:t>
            </a:r>
            <a:r>
              <a:rPr lang="ja-JP" altLang="en-US" smtClean="0"/>
              <a:t>非活性化する</a:t>
            </a:r>
            <a:r>
              <a:rPr lang="en-US" altLang="ja-JP" smtClean="0"/>
              <a:t>()</a:t>
            </a:r>
          </a:p>
          <a:p>
            <a:r>
              <a:rPr lang="en-US" altLang="ja-JP"/>
              <a:t>	</a:t>
            </a:r>
            <a:r>
              <a:rPr lang="ja-JP" altLang="en-US" smtClean="0"/>
              <a:t>　↳ 曲ツリー</a:t>
            </a:r>
            <a:r>
              <a:rPr lang="en-US" altLang="ja-JP" smtClean="0"/>
              <a:t>.</a:t>
            </a:r>
            <a:r>
              <a:rPr lang="ja-JP" altLang="en-US" smtClean="0"/>
              <a:t>すべてのノードを削除する</a:t>
            </a:r>
            <a:r>
              <a:rPr lang="en-US" altLang="ja-JP" smtClean="0"/>
              <a:t>()</a:t>
            </a:r>
          </a:p>
          <a:p>
            <a:r>
              <a:rPr lang="en-US" altLang="ja-JP"/>
              <a:t>	</a:t>
            </a:r>
            <a:r>
              <a:rPr lang="ja-JP" altLang="en-US" smtClean="0"/>
              <a:t>　↳ 曲ツリー</a:t>
            </a:r>
            <a:r>
              <a:rPr lang="en-US" altLang="ja-JP" smtClean="0"/>
              <a:t>.</a:t>
            </a:r>
            <a:r>
              <a:rPr lang="ja-JP" altLang="en-US" smtClean="0"/>
              <a:t>活性化する</a:t>
            </a:r>
            <a:r>
              <a:rPr lang="en-US" altLang="ja-JP" smtClean="0"/>
              <a:t>()</a:t>
            </a:r>
          </a:p>
          <a:p>
            <a:endParaRPr lang="en-US" altLang="ja-JP"/>
          </a:p>
          <a:p>
            <a:r>
              <a:rPr lang="ja-JP" altLang="en-US" smtClean="0"/>
              <a:t>ユーザ管理</a:t>
            </a:r>
            <a:r>
              <a:rPr lang="en-US" altLang="ja-JP" smtClean="0"/>
              <a:t>.</a:t>
            </a:r>
            <a:r>
              <a:rPr lang="ja-JP" altLang="en-US" smtClean="0"/>
              <a:t>非活性化する</a:t>
            </a:r>
            <a:r>
              <a:rPr lang="en-US" altLang="ja-JP" smtClean="0"/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3374622275"/>
      </p:ext>
    </p:extLst>
  </p:cSld>
  <p:clrMapOvr>
    <a:masterClrMapping/>
  </p:clrMapOvr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0" rIns="9000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0" rIns="9000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テンプレート.potx" id="{BF02EF67-A973-45C6-855D-2F98919D94C5}" vid="{1D2CB8D2-FC2E-448A-AFE2-C6C04FAEEEFD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設計テンプレート</Template>
  <TotalTime>1187</TotalTime>
  <Words>267</Words>
  <Application>Microsoft Office PowerPoint</Application>
  <PresentationFormat>画面に合わせる (4:3)</PresentationFormat>
  <Paragraphs>94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ＭＳ Ｐ明朝</vt:lpstr>
      <vt:lpstr>Arial</vt:lpstr>
      <vt:lpstr>Wingdings</vt:lpstr>
      <vt:lpstr>Stream</vt:lpstr>
      <vt:lpstr>ユーザ</vt:lpstr>
      <vt:lpstr>フォルダ構成</vt:lpstr>
      <vt:lpstr>オブジェクト図</vt:lpstr>
      <vt:lpstr>ライフサイクル</vt:lpstr>
      <vt:lpstr>ライフサイクル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ユーザ</dc:title>
  <dc:creator>Kenji Yamazaki</dc:creator>
  <cp:lastModifiedBy>Kenji Yamazaki</cp:lastModifiedBy>
  <cp:revision>25</cp:revision>
  <dcterms:created xsi:type="dcterms:W3CDTF">2017-03-15T12:16:39Z</dcterms:created>
  <dcterms:modified xsi:type="dcterms:W3CDTF">2017-05-19T09:13:51Z</dcterms:modified>
</cp:coreProperties>
</file>