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954564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83311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248547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595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98713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97854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610194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07221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272101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20472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986345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A62574-15D5-454E-86ED-4D804C7B1D48}" type="datetimeFigureOut">
              <a:rPr lang="de-DE" smtClean="0"/>
              <a:t>26.02.2016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337AAB-1D31-4FB0-BEBE-7DAAFB46DD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50272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43569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</cp:coreProperties>
</file>

<file path=docProps/thumbnail.jpeg>
</file>