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7104063" cy="10234613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2B2B2"/>
    <a:srgbClr val="202020"/>
    <a:srgbClr val="323232"/>
    <a:srgbClr val="CC3300"/>
    <a:srgbClr val="CC0000"/>
    <a:srgbClr val="FF3300"/>
    <a:srgbClr val="990000"/>
    <a:srgbClr val="FF8D41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278" autoAdjust="0"/>
    <p:restoredTop sz="94660"/>
  </p:normalViewPr>
  <p:slideViewPr>
    <p:cSldViewPr snapToGrid="0" showGuides="1">
      <p:cViewPr varScale="1">
        <p:scale>
          <a:sx n="75" d="100"/>
          <a:sy n="75" d="100"/>
        </p:scale>
        <p:origin x="90" y="96"/>
      </p:cViewPr>
      <p:guideLst>
        <p:guide orient="horz" pos="2159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0" cy="720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45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45"/>
            </a:lvl1pPr>
          </a:lstStyle>
          <a:p>
            <a:fld id="{0F9B84EA-7D68-4D60-9CB1-D50884785D1C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45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45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C8D182-E4C8-4120-9249-FC9774456FFA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2600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1200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185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D0DACE-38E0-42D2-9336-2B707D34BC6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</p:nvPr>
        </p:nvSpPr>
        <p:spPr>
          <a:xfrm>
            <a:off x="1524000" y="1322962"/>
            <a:ext cx="9144000" cy="2187001"/>
          </a:xfrm>
        </p:spPr>
        <p:txBody>
          <a:bodyPr anchor="b">
            <a:normAutofit/>
          </a:bodyPr>
          <a:lstStyle>
            <a:lvl1pPr algn="ctr">
              <a:lnSpc>
                <a:spcPct val="130000"/>
              </a:lnSpc>
              <a:defRPr sz="60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单击此处添加标题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j-lt"/>
                <a:ea typeface="+mj-ea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单击此处添加副标题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</p:nvPr>
        </p:nvSpPr>
        <p:spPr>
          <a:xfrm>
            <a:off x="838200" y="551543"/>
            <a:ext cx="10515600" cy="5558971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47700" y="258445"/>
            <a:ext cx="10515600" cy="1325563"/>
          </a:xfrm>
        </p:spPr>
        <p:txBody>
          <a:bodyPr anchor="ctr" anchorCtr="0">
            <a:normAutofit/>
          </a:bodyPr>
          <a:lstStyle>
            <a:lvl1pPr>
              <a:defRPr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47700" y="1825625"/>
            <a:ext cx="10515600" cy="4351338"/>
          </a:xfrm>
        </p:spPr>
        <p:txBody>
          <a:bodyPr>
            <a:normAutofit/>
          </a:bodyPr>
          <a:lstStyle>
            <a:lvl1pPr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3751117"/>
            <a:ext cx="7321550" cy="811357"/>
          </a:xfrm>
        </p:spPr>
        <p:txBody>
          <a:bodyPr anchor="b">
            <a:normAutofit/>
          </a:bodyPr>
          <a:lstStyle>
            <a:lvl1pPr>
              <a:defRPr sz="40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610028"/>
            <a:ext cx="7321550" cy="647555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47700" y="258445"/>
            <a:ext cx="10515600" cy="1325563"/>
          </a:xfrm>
        </p:spPr>
        <p:txBody>
          <a:bodyPr>
            <a:normAutofit/>
          </a:bodyPr>
          <a:lstStyle>
            <a:lvl1pPr>
              <a:defRPr sz="2400" b="1" i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47700" y="1825625"/>
            <a:ext cx="5181600" cy="4351338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150000"/>
              </a:lnSpc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981700" y="1825625"/>
            <a:ext cx="5181600" cy="4351338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150000"/>
              </a:lnSpc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744961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615609"/>
            <a:ext cx="5157787" cy="3574054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744961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615609"/>
            <a:ext cx="5183188" cy="3574054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8200" y="2766219"/>
            <a:ext cx="10515600" cy="1325563"/>
          </a:xfrm>
        </p:spPr>
        <p:txBody>
          <a:bodyPr>
            <a:normAutofit/>
          </a:bodyPr>
          <a:lstStyle>
            <a:lvl1pPr algn="ctr">
              <a:defRPr sz="4800" b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</p:nvPr>
        </p:nvSpPr>
        <p:spPr>
          <a:xfrm>
            <a:off x="646747" y="127000"/>
            <a:ext cx="4165200" cy="1600200"/>
          </a:xfrm>
        </p:spPr>
        <p:txBody>
          <a:bodyPr anchor="ctr" anchorCtr="0">
            <a:normAutofit/>
          </a:bodyPr>
          <a:lstStyle>
            <a:lvl1pPr>
              <a:defRPr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图片占位符 2"/>
          <p:cNvSpPr>
            <a:spLocks noGrp="1" noChangeAspect="1"/>
          </p:cNvSpPr>
          <p:nvPr>
            <p:ph type="pic" idx="1"/>
          </p:nvPr>
        </p:nvSpPr>
        <p:spPr>
          <a:xfrm>
            <a:off x="5184000" y="766354"/>
            <a:ext cx="5817375" cy="5094446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 dirty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51827" y="2057400"/>
            <a:ext cx="4165200" cy="3811588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2018/12/18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824484" y="365125"/>
            <a:ext cx="1529316" cy="5811838"/>
          </a:xfrm>
        </p:spPr>
        <p:txBody>
          <a:bodyPr vert="eaVert">
            <a:normAutofit/>
          </a:bodyPr>
          <a:lstStyle>
            <a:lvl1pPr>
              <a:defRPr sz="36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8879958" cy="5811838"/>
          </a:xfrm>
        </p:spPr>
        <p:txBody>
          <a:bodyPr vert="eaVert"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2018/12/18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副标题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 Black-Arial">
      <a:majorFont>
        <a:latin typeface="Arial Black"/>
        <a:ea typeface=""/>
        <a:cs typeface=""/>
        <a:font script="Jpan" typeface="ＭＳ ゴシック"/>
        <a:font script="Hang" typeface="굴림"/>
        <a:font script="Hans" typeface="宋体"/>
        <a:font script="Hant" typeface="新細明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宋体"/>
        <a:ea typeface=""/>
        <a:cs typeface=""/>
        <a:font script="Jpan" typeface="游ゴシック Light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宋体"/>
        <a:ea typeface=""/>
        <a:cs typeface=""/>
        <a:font script="Jpan" typeface="游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等线</vt:lpstr>
      <vt:lpstr>Arial</vt:lpstr>
      <vt:lpstr>Arial Black</vt:lpstr>
      <vt:lpstr>Calibri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2052-11.1.0.8183</vt:lpwstr>
  </property>
</Properties>
</file>

<file path=docProps/thumbnail.jpeg>
</file>